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5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0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1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4"/>
    <p:sldMasterId id="2147483693" r:id="rId5"/>
    <p:sldMasterId id="2147483709" r:id="rId6"/>
    <p:sldMasterId id="2147483756" r:id="rId7"/>
    <p:sldMasterId id="2147483678" r:id="rId8"/>
    <p:sldMasterId id="2147483778" r:id="rId9"/>
  </p:sldMasterIdLst>
  <p:notesMasterIdLst>
    <p:notesMasterId r:id="rId37"/>
  </p:notesMasterIdLst>
  <p:sldIdLst>
    <p:sldId id="287" r:id="rId10"/>
    <p:sldId id="257" r:id="rId11"/>
    <p:sldId id="293" r:id="rId12"/>
    <p:sldId id="2145705844" r:id="rId13"/>
    <p:sldId id="2145705845" r:id="rId14"/>
    <p:sldId id="2145705847" r:id="rId15"/>
    <p:sldId id="2145705860" r:id="rId16"/>
    <p:sldId id="2145705861" r:id="rId17"/>
    <p:sldId id="2145705862" r:id="rId18"/>
    <p:sldId id="2145705863" r:id="rId19"/>
    <p:sldId id="2145705864" r:id="rId20"/>
    <p:sldId id="2145705865" r:id="rId21"/>
    <p:sldId id="2145705866" r:id="rId22"/>
    <p:sldId id="2145705849" r:id="rId23"/>
    <p:sldId id="2145705850" r:id="rId24"/>
    <p:sldId id="2145705851" r:id="rId25"/>
    <p:sldId id="2145705853" r:id="rId26"/>
    <p:sldId id="2145705856" r:id="rId27"/>
    <p:sldId id="2145705857" r:id="rId28"/>
    <p:sldId id="2145705852" r:id="rId29"/>
    <p:sldId id="2145705858" r:id="rId30"/>
    <p:sldId id="2145705855" r:id="rId31"/>
    <p:sldId id="2145705859" r:id="rId32"/>
    <p:sldId id="2145705835" r:id="rId33"/>
    <p:sldId id="2145705837" r:id="rId34"/>
    <p:sldId id="2145705838" r:id="rId35"/>
    <p:sldId id="2145705843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7" name="Aaron McCloud" initials="" lastIdx="2" clrIdx="6"/>
  <p:cmAuthor id="1" name="Spewak, Theresa" initials="ST" lastIdx="2" clrIdx="0">
    <p:extLst>
      <p:ext uri="{19B8F6BF-5375-455C-9EA6-DF929625EA0E}">
        <p15:presenceInfo xmlns:p15="http://schemas.microsoft.com/office/powerpoint/2012/main" userId="S::Theresa.Spewak@tea.texas.gov::e6a826e2-43de-4173-836b-9384a62c4acc" providerId="AD"/>
      </p:ext>
    </p:extLst>
  </p:cmAuthor>
  <p:cmAuthor id="2" name="Kansra, Megha" initials="KM" lastIdx="11" clrIdx="1">
    <p:extLst>
      <p:ext uri="{19B8F6BF-5375-455C-9EA6-DF929625EA0E}">
        <p15:presenceInfo xmlns:p15="http://schemas.microsoft.com/office/powerpoint/2012/main" userId="S::Megha.Kansra@tea.texas.gov::991769c0-02f0-4946-a74d-4a13c6aa2f30" providerId="AD"/>
      </p:ext>
    </p:extLst>
  </p:cmAuthor>
  <p:cmAuthor id="3" name="Mavis Snelson" initials="" lastIdx="2" clrIdx="2"/>
  <p:cmAuthor id="4" name="Aquilini, Mercedes" initials="AM" lastIdx="6" clrIdx="3">
    <p:extLst>
      <p:ext uri="{19B8F6BF-5375-455C-9EA6-DF929625EA0E}">
        <p15:presenceInfo xmlns:p15="http://schemas.microsoft.com/office/powerpoint/2012/main" userId="Aquilini, Mercedes" providerId="None"/>
      </p:ext>
    </p:extLst>
  </p:cmAuthor>
  <p:cmAuthor id="5" name="Kathryn Bendheim" initials="" lastIdx="8" clrIdx="4"/>
  <p:cmAuthor id="6" name="Megha Kansra" initials="" lastIdx="1" clrIdx="5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472C4"/>
    <a:srgbClr val="F95551"/>
    <a:srgbClr val="FF8F8F"/>
    <a:srgbClr val="203864"/>
    <a:srgbClr val="EA0C0C"/>
    <a:srgbClr val="69447B"/>
    <a:srgbClr val="A8301C"/>
    <a:srgbClr val="44546A"/>
    <a:srgbClr val="3C6EBE"/>
    <a:srgbClr val="2F5CA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39B5566-1D58-49FE-BDAC-BDEC7780C0DD}" vWet="2" dt="2021-05-26T12:03:33.327"/>
    <p1510:client id="{D03A9C25-3F5A-46CC-A972-BC944A7303A1}" v="2624" dt="2021-05-26T15:53:37.858"/>
    <p1510:client id="{E3552512-8D19-4CD4-A539-F75F6A015DC5}" v="7" dt="2021-05-26T12:46:07.66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presProps" Target="presProps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42" Type="http://schemas.openxmlformats.org/officeDocument/2006/relationships/tableStyles" Target="tableStyles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slide" Target="slides/slide20.xml"/><Relationship Id="rId41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4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microsoft.com/office/2016/11/relationships/changesInfo" Target="changesInfos/changesInfo1.xml"/><Relationship Id="rId8" Type="http://schemas.openxmlformats.org/officeDocument/2006/relationships/slideMaster" Target="slideMasters/slideMaster5.xml"/><Relationship Id="rId3" Type="http://schemas.openxmlformats.org/officeDocument/2006/relationships/customXml" Target="../customXml/item3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commentAuthors" Target="commentAuthor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quilini, Mercedes" userId="a23cf774-f6f9-479c-b49b-a38c29b8f019" providerId="ADAL" clId="{D03A9C25-3F5A-46CC-A972-BC944A7303A1}"/>
    <pc:docChg chg="undo redo custSel addSld delSld modSld sldOrd">
      <pc:chgData name="Aquilini, Mercedes" userId="a23cf774-f6f9-479c-b49b-a38c29b8f019" providerId="ADAL" clId="{D03A9C25-3F5A-46CC-A972-BC944A7303A1}" dt="2021-05-26T11:57:39.773" v="12837" actId="20577"/>
      <pc:docMkLst>
        <pc:docMk/>
      </pc:docMkLst>
      <pc:sldChg chg="add del">
        <pc:chgData name="Aquilini, Mercedes" userId="a23cf774-f6f9-479c-b49b-a38c29b8f019" providerId="ADAL" clId="{D03A9C25-3F5A-46CC-A972-BC944A7303A1}" dt="2021-05-21T21:33:22.851" v="52" actId="47"/>
        <pc:sldMkLst>
          <pc:docMk/>
          <pc:sldMk cId="0" sldId="256"/>
        </pc:sldMkLst>
      </pc:sldChg>
      <pc:sldChg chg="addSp modSp mod modNotesTx">
        <pc:chgData name="Aquilini, Mercedes" userId="a23cf774-f6f9-479c-b49b-a38c29b8f019" providerId="ADAL" clId="{D03A9C25-3F5A-46CC-A972-BC944A7303A1}" dt="2021-05-26T11:36:52.611" v="12828" actId="20577"/>
        <pc:sldMkLst>
          <pc:docMk/>
          <pc:sldMk cId="3816923464" sldId="257"/>
        </pc:sldMkLst>
        <pc:spChg chg="mod">
          <ac:chgData name="Aquilini, Mercedes" userId="a23cf774-f6f9-479c-b49b-a38c29b8f019" providerId="ADAL" clId="{D03A9C25-3F5A-46CC-A972-BC944A7303A1}" dt="2021-05-25T22:59:49.309" v="11227" actId="1076"/>
          <ac:spMkLst>
            <pc:docMk/>
            <pc:sldMk cId="3816923464" sldId="257"/>
            <ac:spMk id="3" creationId="{00000000-0000-0000-0000-000000000000}"/>
          </ac:spMkLst>
        </pc:spChg>
        <pc:spChg chg="mod">
          <ac:chgData name="Aquilini, Mercedes" userId="a23cf774-f6f9-479c-b49b-a38c29b8f019" providerId="ADAL" clId="{D03A9C25-3F5A-46CC-A972-BC944A7303A1}" dt="2021-05-25T22:56:57.191" v="11143" actId="1076"/>
          <ac:spMkLst>
            <pc:docMk/>
            <pc:sldMk cId="3816923464" sldId="257"/>
            <ac:spMk id="8" creationId="{78F98CA5-ABB4-4257-A68C-65FE8EFA7AC8}"/>
          </ac:spMkLst>
        </pc:spChg>
        <pc:spChg chg="mod">
          <ac:chgData name="Aquilini, Mercedes" userId="a23cf774-f6f9-479c-b49b-a38c29b8f019" providerId="ADAL" clId="{D03A9C25-3F5A-46CC-A972-BC944A7303A1}" dt="2021-05-25T22:57:46.428" v="11152" actId="14100"/>
          <ac:spMkLst>
            <pc:docMk/>
            <pc:sldMk cId="3816923464" sldId="257"/>
            <ac:spMk id="10" creationId="{AA5B4B21-2D58-46E9-84E5-D4FA0160CB7F}"/>
          </ac:spMkLst>
        </pc:spChg>
        <pc:spChg chg="add mod">
          <ac:chgData name="Aquilini, Mercedes" userId="a23cf774-f6f9-479c-b49b-a38c29b8f019" providerId="ADAL" clId="{D03A9C25-3F5A-46CC-A972-BC944A7303A1}" dt="2021-05-25T22:59:17.581" v="11224" actId="1076"/>
          <ac:spMkLst>
            <pc:docMk/>
            <pc:sldMk cId="3816923464" sldId="257"/>
            <ac:spMk id="13" creationId="{78A5FF23-A3E8-4786-B515-24B6D81225D7}"/>
          </ac:spMkLst>
        </pc:spChg>
        <pc:picChg chg="add mod">
          <ac:chgData name="Aquilini, Mercedes" userId="a23cf774-f6f9-479c-b49b-a38c29b8f019" providerId="ADAL" clId="{D03A9C25-3F5A-46CC-A972-BC944A7303A1}" dt="2021-05-25T22:58:39.439" v="11161" actId="1076"/>
          <ac:picMkLst>
            <pc:docMk/>
            <pc:sldMk cId="3816923464" sldId="257"/>
            <ac:picMk id="12" creationId="{989328C5-85B2-4AEB-84D1-F09E67EE0BDE}"/>
          </ac:picMkLst>
        </pc:picChg>
        <pc:picChg chg="mod">
          <ac:chgData name="Aquilini, Mercedes" userId="a23cf774-f6f9-479c-b49b-a38c29b8f019" providerId="ADAL" clId="{D03A9C25-3F5A-46CC-A972-BC944A7303A1}" dt="2021-05-25T22:56:57.191" v="11143" actId="1076"/>
          <ac:picMkLst>
            <pc:docMk/>
            <pc:sldMk cId="3816923464" sldId="257"/>
            <ac:picMk id="2050" creationId="{33FB5143-3782-4920-91B5-A4D87E7A6F06}"/>
          </ac:picMkLst>
        </pc:picChg>
        <pc:picChg chg="mod">
          <ac:chgData name="Aquilini, Mercedes" userId="a23cf774-f6f9-479c-b49b-a38c29b8f019" providerId="ADAL" clId="{D03A9C25-3F5A-46CC-A972-BC944A7303A1}" dt="2021-05-25T22:59:38.227" v="11225" actId="1076"/>
          <ac:picMkLst>
            <pc:docMk/>
            <pc:sldMk cId="3816923464" sldId="257"/>
            <ac:picMk id="5130" creationId="{DCB2380C-CCE8-4427-ABAD-95F3D9AD072D}"/>
          </ac:picMkLst>
        </pc:picChg>
        <pc:cxnChg chg="mod">
          <ac:chgData name="Aquilini, Mercedes" userId="a23cf774-f6f9-479c-b49b-a38c29b8f019" providerId="ADAL" clId="{D03A9C25-3F5A-46CC-A972-BC944A7303A1}" dt="2021-05-25T22:59:52.091" v="11228" actId="1076"/>
          <ac:cxnSpMkLst>
            <pc:docMk/>
            <pc:sldMk cId="3816923464" sldId="257"/>
            <ac:cxnSpMk id="11" creationId="{3323C6D5-5FFA-4C5B-BF4A-E8A5667250C2}"/>
          </ac:cxnSpMkLst>
        </pc:cxnChg>
      </pc:sldChg>
      <pc:sldChg chg="del">
        <pc:chgData name="Aquilini, Mercedes" userId="a23cf774-f6f9-479c-b49b-a38c29b8f019" providerId="ADAL" clId="{D03A9C25-3F5A-46CC-A972-BC944A7303A1}" dt="2021-05-21T22:17:07.055" v="2405" actId="47"/>
        <pc:sldMkLst>
          <pc:docMk/>
          <pc:sldMk cId="1143573316" sldId="260"/>
        </pc:sldMkLst>
      </pc:sldChg>
      <pc:sldChg chg="add del">
        <pc:chgData name="Aquilini, Mercedes" userId="a23cf774-f6f9-479c-b49b-a38c29b8f019" providerId="ADAL" clId="{D03A9C25-3F5A-46CC-A972-BC944A7303A1}" dt="2021-05-21T21:33:22.851" v="52" actId="47"/>
        <pc:sldMkLst>
          <pc:docMk/>
          <pc:sldMk cId="0" sldId="261"/>
        </pc:sldMkLst>
      </pc:sldChg>
      <pc:sldChg chg="add del">
        <pc:chgData name="Aquilini, Mercedes" userId="a23cf774-f6f9-479c-b49b-a38c29b8f019" providerId="ADAL" clId="{D03A9C25-3F5A-46CC-A972-BC944A7303A1}" dt="2021-05-21T21:33:22.851" v="52" actId="47"/>
        <pc:sldMkLst>
          <pc:docMk/>
          <pc:sldMk cId="0" sldId="262"/>
        </pc:sldMkLst>
      </pc:sldChg>
      <pc:sldChg chg="add del">
        <pc:chgData name="Aquilini, Mercedes" userId="a23cf774-f6f9-479c-b49b-a38c29b8f019" providerId="ADAL" clId="{D03A9C25-3F5A-46CC-A972-BC944A7303A1}" dt="2021-05-21T21:33:22.851" v="52" actId="47"/>
        <pc:sldMkLst>
          <pc:docMk/>
          <pc:sldMk cId="0" sldId="264"/>
        </pc:sldMkLst>
      </pc:sldChg>
      <pc:sldChg chg="add del">
        <pc:chgData name="Aquilini, Mercedes" userId="a23cf774-f6f9-479c-b49b-a38c29b8f019" providerId="ADAL" clId="{D03A9C25-3F5A-46CC-A972-BC944A7303A1}" dt="2021-05-21T21:33:22.851" v="52" actId="47"/>
        <pc:sldMkLst>
          <pc:docMk/>
          <pc:sldMk cId="0" sldId="265"/>
        </pc:sldMkLst>
      </pc:sldChg>
      <pc:sldChg chg="add del">
        <pc:chgData name="Aquilini, Mercedes" userId="a23cf774-f6f9-479c-b49b-a38c29b8f019" providerId="ADAL" clId="{D03A9C25-3F5A-46CC-A972-BC944A7303A1}" dt="2021-05-21T21:33:22.851" v="52" actId="47"/>
        <pc:sldMkLst>
          <pc:docMk/>
          <pc:sldMk cId="0" sldId="266"/>
        </pc:sldMkLst>
      </pc:sldChg>
      <pc:sldChg chg="add del">
        <pc:chgData name="Aquilini, Mercedes" userId="a23cf774-f6f9-479c-b49b-a38c29b8f019" providerId="ADAL" clId="{D03A9C25-3F5A-46CC-A972-BC944A7303A1}" dt="2021-05-21T21:33:22.851" v="52" actId="47"/>
        <pc:sldMkLst>
          <pc:docMk/>
          <pc:sldMk cId="0" sldId="267"/>
        </pc:sldMkLst>
      </pc:sldChg>
      <pc:sldChg chg="add del">
        <pc:chgData name="Aquilini, Mercedes" userId="a23cf774-f6f9-479c-b49b-a38c29b8f019" providerId="ADAL" clId="{D03A9C25-3F5A-46CC-A972-BC944A7303A1}" dt="2021-05-21T21:33:22.851" v="52" actId="47"/>
        <pc:sldMkLst>
          <pc:docMk/>
          <pc:sldMk cId="0" sldId="268"/>
        </pc:sldMkLst>
      </pc:sldChg>
      <pc:sldChg chg="add del">
        <pc:chgData name="Aquilini, Mercedes" userId="a23cf774-f6f9-479c-b49b-a38c29b8f019" providerId="ADAL" clId="{D03A9C25-3F5A-46CC-A972-BC944A7303A1}" dt="2021-05-21T21:33:22.851" v="52" actId="47"/>
        <pc:sldMkLst>
          <pc:docMk/>
          <pc:sldMk cId="0" sldId="269"/>
        </pc:sldMkLst>
      </pc:sldChg>
      <pc:sldChg chg="add del">
        <pc:chgData name="Aquilini, Mercedes" userId="a23cf774-f6f9-479c-b49b-a38c29b8f019" providerId="ADAL" clId="{D03A9C25-3F5A-46CC-A972-BC944A7303A1}" dt="2021-05-21T21:33:22.851" v="52" actId="47"/>
        <pc:sldMkLst>
          <pc:docMk/>
          <pc:sldMk cId="0" sldId="270"/>
        </pc:sldMkLst>
      </pc:sldChg>
      <pc:sldChg chg="add del">
        <pc:chgData name="Aquilini, Mercedes" userId="a23cf774-f6f9-479c-b49b-a38c29b8f019" providerId="ADAL" clId="{D03A9C25-3F5A-46CC-A972-BC944A7303A1}" dt="2021-05-21T21:33:25.804" v="53" actId="47"/>
        <pc:sldMkLst>
          <pc:docMk/>
          <pc:sldMk cId="0" sldId="271"/>
        </pc:sldMkLst>
      </pc:sldChg>
      <pc:sldChg chg="add del">
        <pc:chgData name="Aquilini, Mercedes" userId="a23cf774-f6f9-479c-b49b-a38c29b8f019" providerId="ADAL" clId="{D03A9C25-3F5A-46CC-A972-BC944A7303A1}" dt="2021-05-21T21:33:25.804" v="53" actId="47"/>
        <pc:sldMkLst>
          <pc:docMk/>
          <pc:sldMk cId="0" sldId="272"/>
        </pc:sldMkLst>
      </pc:sldChg>
      <pc:sldChg chg="add del">
        <pc:chgData name="Aquilini, Mercedes" userId="a23cf774-f6f9-479c-b49b-a38c29b8f019" providerId="ADAL" clId="{D03A9C25-3F5A-46CC-A972-BC944A7303A1}" dt="2021-05-21T21:33:25.804" v="53" actId="47"/>
        <pc:sldMkLst>
          <pc:docMk/>
          <pc:sldMk cId="0" sldId="273"/>
        </pc:sldMkLst>
      </pc:sldChg>
      <pc:sldChg chg="add del">
        <pc:chgData name="Aquilini, Mercedes" userId="a23cf774-f6f9-479c-b49b-a38c29b8f019" providerId="ADAL" clId="{D03A9C25-3F5A-46CC-A972-BC944A7303A1}" dt="2021-05-21T21:33:27.586" v="54" actId="47"/>
        <pc:sldMkLst>
          <pc:docMk/>
          <pc:sldMk cId="0" sldId="274"/>
        </pc:sldMkLst>
      </pc:sldChg>
      <pc:sldChg chg="add del">
        <pc:chgData name="Aquilini, Mercedes" userId="a23cf774-f6f9-479c-b49b-a38c29b8f019" providerId="ADAL" clId="{D03A9C25-3F5A-46CC-A972-BC944A7303A1}" dt="2021-05-21T21:33:28.103" v="55" actId="47"/>
        <pc:sldMkLst>
          <pc:docMk/>
          <pc:sldMk cId="0" sldId="275"/>
        </pc:sldMkLst>
      </pc:sldChg>
      <pc:sldChg chg="del">
        <pc:chgData name="Aquilini, Mercedes" userId="a23cf774-f6f9-479c-b49b-a38c29b8f019" providerId="ADAL" clId="{D03A9C25-3F5A-46CC-A972-BC944A7303A1}" dt="2021-05-21T22:17:07.055" v="2405" actId="47"/>
        <pc:sldMkLst>
          <pc:docMk/>
          <pc:sldMk cId="0" sldId="276"/>
        </pc:sldMkLst>
      </pc:sldChg>
      <pc:sldChg chg="del">
        <pc:chgData name="Aquilini, Mercedes" userId="a23cf774-f6f9-479c-b49b-a38c29b8f019" providerId="ADAL" clId="{D03A9C25-3F5A-46CC-A972-BC944A7303A1}" dt="2021-05-21T22:17:07.055" v="2405" actId="47"/>
        <pc:sldMkLst>
          <pc:docMk/>
          <pc:sldMk cId="0" sldId="277"/>
        </pc:sldMkLst>
      </pc:sldChg>
      <pc:sldChg chg="del">
        <pc:chgData name="Aquilini, Mercedes" userId="a23cf774-f6f9-479c-b49b-a38c29b8f019" providerId="ADAL" clId="{D03A9C25-3F5A-46CC-A972-BC944A7303A1}" dt="2021-05-21T22:17:07.055" v="2405" actId="47"/>
        <pc:sldMkLst>
          <pc:docMk/>
          <pc:sldMk cId="0" sldId="278"/>
        </pc:sldMkLst>
      </pc:sldChg>
      <pc:sldChg chg="del">
        <pc:chgData name="Aquilini, Mercedes" userId="a23cf774-f6f9-479c-b49b-a38c29b8f019" providerId="ADAL" clId="{D03A9C25-3F5A-46CC-A972-BC944A7303A1}" dt="2021-05-21T22:17:07.055" v="2405" actId="47"/>
        <pc:sldMkLst>
          <pc:docMk/>
          <pc:sldMk cId="0" sldId="279"/>
        </pc:sldMkLst>
      </pc:sldChg>
      <pc:sldChg chg="modSp mod">
        <pc:chgData name="Aquilini, Mercedes" userId="a23cf774-f6f9-479c-b49b-a38c29b8f019" providerId="ADAL" clId="{D03A9C25-3F5A-46CC-A972-BC944A7303A1}" dt="2021-05-25T22:56:50.696" v="11142" actId="20577"/>
        <pc:sldMkLst>
          <pc:docMk/>
          <pc:sldMk cId="2008062882" sldId="287"/>
        </pc:sldMkLst>
        <pc:spChg chg="mod">
          <ac:chgData name="Aquilini, Mercedes" userId="a23cf774-f6f9-479c-b49b-a38c29b8f019" providerId="ADAL" clId="{D03A9C25-3F5A-46CC-A972-BC944A7303A1}" dt="2021-05-21T21:30:52.043" v="13" actId="20577"/>
          <ac:spMkLst>
            <pc:docMk/>
            <pc:sldMk cId="2008062882" sldId="287"/>
            <ac:spMk id="2" creationId="{00000000-0000-0000-0000-000000000000}"/>
          </ac:spMkLst>
        </pc:spChg>
        <pc:spChg chg="mod">
          <ac:chgData name="Aquilini, Mercedes" userId="a23cf774-f6f9-479c-b49b-a38c29b8f019" providerId="ADAL" clId="{D03A9C25-3F5A-46CC-A972-BC944A7303A1}" dt="2021-05-25T22:56:50.696" v="11142" actId="20577"/>
          <ac:spMkLst>
            <pc:docMk/>
            <pc:sldMk cId="2008062882" sldId="287"/>
            <ac:spMk id="3" creationId="{00000000-0000-0000-0000-000000000000}"/>
          </ac:spMkLst>
        </pc:spChg>
      </pc:sldChg>
      <pc:sldChg chg="modSp mod">
        <pc:chgData name="Aquilini, Mercedes" userId="a23cf774-f6f9-479c-b49b-a38c29b8f019" providerId="ADAL" clId="{D03A9C25-3F5A-46CC-A972-BC944A7303A1}" dt="2021-05-21T21:35:40.150" v="377" actId="20577"/>
        <pc:sldMkLst>
          <pc:docMk/>
          <pc:sldMk cId="2013810937" sldId="293"/>
        </pc:sldMkLst>
        <pc:spChg chg="mod">
          <ac:chgData name="Aquilini, Mercedes" userId="a23cf774-f6f9-479c-b49b-a38c29b8f019" providerId="ADAL" clId="{D03A9C25-3F5A-46CC-A972-BC944A7303A1}" dt="2021-05-21T21:35:40.150" v="377" actId="20577"/>
          <ac:spMkLst>
            <pc:docMk/>
            <pc:sldMk cId="2013810937" sldId="293"/>
            <ac:spMk id="4" creationId="{9241FE88-D318-443E-BB2A-C2534CCA4C60}"/>
          </ac:spMkLst>
        </pc:spChg>
      </pc:sldChg>
      <pc:sldChg chg="del">
        <pc:chgData name="Aquilini, Mercedes" userId="a23cf774-f6f9-479c-b49b-a38c29b8f019" providerId="ADAL" clId="{D03A9C25-3F5A-46CC-A972-BC944A7303A1}" dt="2021-05-21T21:32:15.193" v="46" actId="47"/>
        <pc:sldMkLst>
          <pc:docMk/>
          <pc:sldMk cId="1465411200" sldId="317"/>
        </pc:sldMkLst>
      </pc:sldChg>
      <pc:sldChg chg="del">
        <pc:chgData name="Aquilini, Mercedes" userId="a23cf774-f6f9-479c-b49b-a38c29b8f019" providerId="ADAL" clId="{D03A9C25-3F5A-46CC-A972-BC944A7303A1}" dt="2021-05-21T22:17:07.055" v="2405" actId="47"/>
        <pc:sldMkLst>
          <pc:docMk/>
          <pc:sldMk cId="3093465757" sldId="323"/>
        </pc:sldMkLst>
      </pc:sldChg>
      <pc:sldChg chg="del">
        <pc:chgData name="Aquilini, Mercedes" userId="a23cf774-f6f9-479c-b49b-a38c29b8f019" providerId="ADAL" clId="{D03A9C25-3F5A-46CC-A972-BC944A7303A1}" dt="2021-05-21T21:32:13.194" v="45" actId="47"/>
        <pc:sldMkLst>
          <pc:docMk/>
          <pc:sldMk cId="2418040227" sldId="2145705818"/>
        </pc:sldMkLst>
      </pc:sldChg>
      <pc:sldChg chg="del">
        <pc:chgData name="Aquilini, Mercedes" userId="a23cf774-f6f9-479c-b49b-a38c29b8f019" providerId="ADAL" clId="{D03A9C25-3F5A-46CC-A972-BC944A7303A1}" dt="2021-05-21T21:32:13.194" v="45" actId="47"/>
        <pc:sldMkLst>
          <pc:docMk/>
          <pc:sldMk cId="2936433966" sldId="2145705819"/>
        </pc:sldMkLst>
      </pc:sldChg>
      <pc:sldChg chg="add del">
        <pc:chgData name="Aquilini, Mercedes" userId="a23cf774-f6f9-479c-b49b-a38c29b8f019" providerId="ADAL" clId="{D03A9C25-3F5A-46CC-A972-BC944A7303A1}" dt="2021-05-21T21:33:22.851" v="52" actId="47"/>
        <pc:sldMkLst>
          <pc:docMk/>
          <pc:sldMk cId="489599104" sldId="2145705823"/>
        </pc:sldMkLst>
      </pc:sldChg>
      <pc:sldChg chg="del">
        <pc:chgData name="Aquilini, Mercedes" userId="a23cf774-f6f9-479c-b49b-a38c29b8f019" providerId="ADAL" clId="{D03A9C25-3F5A-46CC-A972-BC944A7303A1}" dt="2021-05-21T22:17:07.055" v="2405" actId="47"/>
        <pc:sldMkLst>
          <pc:docMk/>
          <pc:sldMk cId="1414374949" sldId="2145705825"/>
        </pc:sldMkLst>
      </pc:sldChg>
      <pc:sldChg chg="del">
        <pc:chgData name="Aquilini, Mercedes" userId="a23cf774-f6f9-479c-b49b-a38c29b8f019" providerId="ADAL" clId="{D03A9C25-3F5A-46CC-A972-BC944A7303A1}" dt="2021-05-21T22:17:07.055" v="2405" actId="47"/>
        <pc:sldMkLst>
          <pc:docMk/>
          <pc:sldMk cId="221813161" sldId="2145705826"/>
        </pc:sldMkLst>
      </pc:sldChg>
      <pc:sldChg chg="del">
        <pc:chgData name="Aquilini, Mercedes" userId="a23cf774-f6f9-479c-b49b-a38c29b8f019" providerId="ADAL" clId="{D03A9C25-3F5A-46CC-A972-BC944A7303A1}" dt="2021-05-21T21:32:13.194" v="45" actId="47"/>
        <pc:sldMkLst>
          <pc:docMk/>
          <pc:sldMk cId="244076348" sldId="2145705827"/>
        </pc:sldMkLst>
      </pc:sldChg>
      <pc:sldChg chg="del">
        <pc:chgData name="Aquilini, Mercedes" userId="a23cf774-f6f9-479c-b49b-a38c29b8f019" providerId="ADAL" clId="{D03A9C25-3F5A-46CC-A972-BC944A7303A1}" dt="2021-05-21T22:17:07.055" v="2405" actId="47"/>
        <pc:sldMkLst>
          <pc:docMk/>
          <pc:sldMk cId="1465293968" sldId="2145705828"/>
        </pc:sldMkLst>
      </pc:sldChg>
      <pc:sldChg chg="add del">
        <pc:chgData name="Aquilini, Mercedes" userId="a23cf774-f6f9-479c-b49b-a38c29b8f019" providerId="ADAL" clId="{D03A9C25-3F5A-46CC-A972-BC944A7303A1}" dt="2021-05-21T21:33:22.851" v="52" actId="47"/>
        <pc:sldMkLst>
          <pc:docMk/>
          <pc:sldMk cId="0" sldId="2145705830"/>
        </pc:sldMkLst>
      </pc:sldChg>
      <pc:sldChg chg="add del">
        <pc:chgData name="Aquilini, Mercedes" userId="a23cf774-f6f9-479c-b49b-a38c29b8f019" providerId="ADAL" clId="{D03A9C25-3F5A-46CC-A972-BC944A7303A1}" dt="2021-05-21T21:33:22.851" v="52" actId="47"/>
        <pc:sldMkLst>
          <pc:docMk/>
          <pc:sldMk cId="0" sldId="2145705831"/>
        </pc:sldMkLst>
      </pc:sldChg>
      <pc:sldChg chg="add del">
        <pc:chgData name="Aquilini, Mercedes" userId="a23cf774-f6f9-479c-b49b-a38c29b8f019" providerId="ADAL" clId="{D03A9C25-3F5A-46CC-A972-BC944A7303A1}" dt="2021-05-21T21:32:37.268" v="51" actId="47"/>
        <pc:sldMkLst>
          <pc:docMk/>
          <pc:sldMk cId="3469739900" sldId="2145705833"/>
        </pc:sldMkLst>
      </pc:sldChg>
      <pc:sldChg chg="del">
        <pc:chgData name="Aquilini, Mercedes" userId="a23cf774-f6f9-479c-b49b-a38c29b8f019" providerId="ADAL" clId="{D03A9C25-3F5A-46CC-A972-BC944A7303A1}" dt="2021-05-21T22:17:07.055" v="2405" actId="47"/>
        <pc:sldMkLst>
          <pc:docMk/>
          <pc:sldMk cId="718858102" sldId="2145705834"/>
        </pc:sldMkLst>
      </pc:sldChg>
      <pc:sldChg chg="del">
        <pc:chgData name="Aquilini, Mercedes" userId="a23cf774-f6f9-479c-b49b-a38c29b8f019" providerId="ADAL" clId="{D03A9C25-3F5A-46CC-A972-BC944A7303A1}" dt="2021-05-21T21:33:32.583" v="56" actId="47"/>
        <pc:sldMkLst>
          <pc:docMk/>
          <pc:sldMk cId="1670897006" sldId="2145705836"/>
        </pc:sldMkLst>
      </pc:sldChg>
      <pc:sldChg chg="addSp delSp modSp mod">
        <pc:chgData name="Aquilini, Mercedes" userId="a23cf774-f6f9-479c-b49b-a38c29b8f019" providerId="ADAL" clId="{D03A9C25-3F5A-46CC-A972-BC944A7303A1}" dt="2021-05-25T16:32:23.238" v="9249" actId="122"/>
        <pc:sldMkLst>
          <pc:docMk/>
          <pc:sldMk cId="2030239393" sldId="2145705837"/>
        </pc:sldMkLst>
        <pc:spChg chg="del mod">
          <ac:chgData name="Aquilini, Mercedes" userId="a23cf774-f6f9-479c-b49b-a38c29b8f019" providerId="ADAL" clId="{D03A9C25-3F5A-46CC-A972-BC944A7303A1}" dt="2021-05-24T19:14:52.913" v="4770" actId="478"/>
          <ac:spMkLst>
            <pc:docMk/>
            <pc:sldMk cId="2030239393" sldId="2145705837"/>
            <ac:spMk id="5" creationId="{1CBD3D66-3A2A-4E78-B7CA-B79778966E87}"/>
          </ac:spMkLst>
        </pc:spChg>
        <pc:spChg chg="add mod">
          <ac:chgData name="Aquilini, Mercedes" userId="a23cf774-f6f9-479c-b49b-a38c29b8f019" providerId="ADAL" clId="{D03A9C25-3F5A-46CC-A972-BC944A7303A1}" dt="2021-05-24T19:19:18.311" v="4869" actId="404"/>
          <ac:spMkLst>
            <pc:docMk/>
            <pc:sldMk cId="2030239393" sldId="2145705837"/>
            <ac:spMk id="8" creationId="{15DC677C-3CBD-446B-9A15-9D6658B9D56E}"/>
          </ac:spMkLst>
        </pc:spChg>
        <pc:spChg chg="mod">
          <ac:chgData name="Aquilini, Mercedes" userId="a23cf774-f6f9-479c-b49b-a38c29b8f019" providerId="ADAL" clId="{D03A9C25-3F5A-46CC-A972-BC944A7303A1}" dt="2021-05-21T22:16:45.382" v="2344" actId="20577"/>
          <ac:spMkLst>
            <pc:docMk/>
            <pc:sldMk cId="2030239393" sldId="2145705837"/>
            <ac:spMk id="396" creationId="{00000000-0000-0000-0000-000000000000}"/>
          </ac:spMkLst>
        </pc:spChg>
        <pc:graphicFrameChg chg="add mod modGraphic">
          <ac:chgData name="Aquilini, Mercedes" userId="a23cf774-f6f9-479c-b49b-a38c29b8f019" providerId="ADAL" clId="{D03A9C25-3F5A-46CC-A972-BC944A7303A1}" dt="2021-05-25T16:32:23.238" v="9249" actId="122"/>
          <ac:graphicFrameMkLst>
            <pc:docMk/>
            <pc:sldMk cId="2030239393" sldId="2145705837"/>
            <ac:graphicFrameMk id="2" creationId="{F4E6EB37-71A4-492F-8133-AD00925DB308}"/>
          </ac:graphicFrameMkLst>
        </pc:graphicFrameChg>
        <pc:picChg chg="del">
          <ac:chgData name="Aquilini, Mercedes" userId="a23cf774-f6f9-479c-b49b-a38c29b8f019" providerId="ADAL" clId="{D03A9C25-3F5A-46CC-A972-BC944A7303A1}" dt="2021-05-21T22:16:59.603" v="2404" actId="478"/>
          <ac:picMkLst>
            <pc:docMk/>
            <pc:sldMk cId="2030239393" sldId="2145705837"/>
            <ac:picMk id="3" creationId="{C89635EF-E8D2-43D5-9455-A396CFF5E62C}"/>
          </ac:picMkLst>
        </pc:picChg>
        <pc:picChg chg="del">
          <ac:chgData name="Aquilini, Mercedes" userId="a23cf774-f6f9-479c-b49b-a38c29b8f019" providerId="ADAL" clId="{D03A9C25-3F5A-46CC-A972-BC944A7303A1}" dt="2021-05-21T22:16:59.603" v="2404" actId="478"/>
          <ac:picMkLst>
            <pc:docMk/>
            <pc:sldMk cId="2030239393" sldId="2145705837"/>
            <ac:picMk id="6" creationId="{681101B1-BAD5-41D0-A3B5-794609DF8218}"/>
          </ac:picMkLst>
        </pc:picChg>
        <pc:picChg chg="del">
          <ac:chgData name="Aquilini, Mercedes" userId="a23cf774-f6f9-479c-b49b-a38c29b8f019" providerId="ADAL" clId="{D03A9C25-3F5A-46CC-A972-BC944A7303A1}" dt="2021-05-21T22:16:59.603" v="2404" actId="478"/>
          <ac:picMkLst>
            <pc:docMk/>
            <pc:sldMk cId="2030239393" sldId="2145705837"/>
            <ac:picMk id="9" creationId="{6B026B18-BD2C-4706-BBF5-41015D1D6BCD}"/>
          </ac:picMkLst>
        </pc:picChg>
        <pc:picChg chg="add del mod">
          <ac:chgData name="Aquilini, Mercedes" userId="a23cf774-f6f9-479c-b49b-a38c29b8f019" providerId="ADAL" clId="{D03A9C25-3F5A-46CC-A972-BC944A7303A1}" dt="2021-05-24T19:15:26.351" v="4782" actId="478"/>
          <ac:picMkLst>
            <pc:docMk/>
            <pc:sldMk cId="2030239393" sldId="2145705837"/>
            <ac:picMk id="10" creationId="{9B82F27B-AC1F-40E4-B6A9-78E6EB8F7913}"/>
          </ac:picMkLst>
        </pc:picChg>
        <pc:picChg chg="add del mod">
          <ac:chgData name="Aquilini, Mercedes" userId="a23cf774-f6f9-479c-b49b-a38c29b8f019" providerId="ADAL" clId="{D03A9C25-3F5A-46CC-A972-BC944A7303A1}" dt="2021-05-24T19:15:27.497" v="4784" actId="478"/>
          <ac:picMkLst>
            <pc:docMk/>
            <pc:sldMk cId="2030239393" sldId="2145705837"/>
            <ac:picMk id="11" creationId="{201D2FCF-C3EF-4454-901A-0D19F33A24AA}"/>
          </ac:picMkLst>
        </pc:picChg>
        <pc:picChg chg="add del mod">
          <ac:chgData name="Aquilini, Mercedes" userId="a23cf774-f6f9-479c-b49b-a38c29b8f019" providerId="ADAL" clId="{D03A9C25-3F5A-46CC-A972-BC944A7303A1}" dt="2021-05-24T19:15:26.955" v="4783" actId="478"/>
          <ac:picMkLst>
            <pc:docMk/>
            <pc:sldMk cId="2030239393" sldId="2145705837"/>
            <ac:picMk id="12" creationId="{E1D6EA4A-5470-49AE-ABFD-E4E258C24C01}"/>
          </ac:picMkLst>
        </pc:picChg>
      </pc:sldChg>
      <pc:sldChg chg="add del">
        <pc:chgData name="Aquilini, Mercedes" userId="a23cf774-f6f9-479c-b49b-a38c29b8f019" providerId="ADAL" clId="{D03A9C25-3F5A-46CC-A972-BC944A7303A1}" dt="2021-05-21T21:33:22.851" v="52" actId="47"/>
        <pc:sldMkLst>
          <pc:docMk/>
          <pc:sldMk cId="0" sldId="2145705839"/>
        </pc:sldMkLst>
      </pc:sldChg>
      <pc:sldChg chg="add del">
        <pc:chgData name="Aquilini, Mercedes" userId="a23cf774-f6f9-479c-b49b-a38c29b8f019" providerId="ADAL" clId="{D03A9C25-3F5A-46CC-A972-BC944A7303A1}" dt="2021-05-21T21:33:22.851" v="52" actId="47"/>
        <pc:sldMkLst>
          <pc:docMk/>
          <pc:sldMk cId="0" sldId="2145705840"/>
        </pc:sldMkLst>
      </pc:sldChg>
      <pc:sldChg chg="add del">
        <pc:chgData name="Aquilini, Mercedes" userId="a23cf774-f6f9-479c-b49b-a38c29b8f019" providerId="ADAL" clId="{D03A9C25-3F5A-46CC-A972-BC944A7303A1}" dt="2021-05-21T21:33:22.851" v="52" actId="47"/>
        <pc:sldMkLst>
          <pc:docMk/>
          <pc:sldMk cId="0" sldId="2145705841"/>
        </pc:sldMkLst>
      </pc:sldChg>
      <pc:sldChg chg="addSp delSp modSp add mod ord">
        <pc:chgData name="Aquilini, Mercedes" userId="a23cf774-f6f9-479c-b49b-a38c29b8f019" providerId="ADAL" clId="{D03A9C25-3F5A-46CC-A972-BC944A7303A1}" dt="2021-05-24T19:43:05.754" v="5686" actId="403"/>
        <pc:sldMkLst>
          <pc:docMk/>
          <pc:sldMk cId="700161355" sldId="2145705844"/>
        </pc:sldMkLst>
        <pc:spChg chg="mod">
          <ac:chgData name="Aquilini, Mercedes" userId="a23cf774-f6f9-479c-b49b-a38c29b8f019" providerId="ADAL" clId="{D03A9C25-3F5A-46CC-A972-BC944A7303A1}" dt="2021-05-24T19:43:05.754" v="5686" actId="403"/>
          <ac:spMkLst>
            <pc:docMk/>
            <pc:sldMk cId="700161355" sldId="2145705844"/>
            <ac:spMk id="2" creationId="{00000000-0000-0000-0000-000000000000}"/>
          </ac:spMkLst>
        </pc:spChg>
        <pc:spChg chg="del">
          <ac:chgData name="Aquilini, Mercedes" userId="a23cf774-f6f9-479c-b49b-a38c29b8f019" providerId="ADAL" clId="{D03A9C25-3F5A-46CC-A972-BC944A7303A1}" dt="2021-05-21T21:32:21.290" v="48" actId="478"/>
          <ac:spMkLst>
            <pc:docMk/>
            <pc:sldMk cId="700161355" sldId="2145705844"/>
            <ac:spMk id="8" creationId="{78F98CA5-ABB4-4257-A68C-65FE8EFA7AC8}"/>
          </ac:spMkLst>
        </pc:spChg>
        <pc:spChg chg="del">
          <ac:chgData name="Aquilini, Mercedes" userId="a23cf774-f6f9-479c-b49b-a38c29b8f019" providerId="ADAL" clId="{D03A9C25-3F5A-46CC-A972-BC944A7303A1}" dt="2021-05-21T21:32:21.290" v="48" actId="478"/>
          <ac:spMkLst>
            <pc:docMk/>
            <pc:sldMk cId="700161355" sldId="2145705844"/>
            <ac:spMk id="10" creationId="{AA5B4B21-2D58-46E9-84E5-D4FA0160CB7F}"/>
          </ac:spMkLst>
        </pc:spChg>
        <pc:picChg chg="del">
          <ac:chgData name="Aquilini, Mercedes" userId="a23cf774-f6f9-479c-b49b-a38c29b8f019" providerId="ADAL" clId="{D03A9C25-3F5A-46CC-A972-BC944A7303A1}" dt="2021-05-21T21:32:21.290" v="48" actId="478"/>
          <ac:picMkLst>
            <pc:docMk/>
            <pc:sldMk cId="700161355" sldId="2145705844"/>
            <ac:picMk id="5" creationId="{0721D76F-FC19-44DB-A537-C6D15A8E9694}"/>
          </ac:picMkLst>
        </pc:picChg>
        <pc:picChg chg="del">
          <ac:chgData name="Aquilini, Mercedes" userId="a23cf774-f6f9-479c-b49b-a38c29b8f019" providerId="ADAL" clId="{D03A9C25-3F5A-46CC-A972-BC944A7303A1}" dt="2021-05-21T21:32:21.290" v="48" actId="478"/>
          <ac:picMkLst>
            <pc:docMk/>
            <pc:sldMk cId="700161355" sldId="2145705844"/>
            <ac:picMk id="6" creationId="{23FC38D9-974A-4FA7-9642-2D378E5A715F}"/>
          </ac:picMkLst>
        </pc:picChg>
        <pc:picChg chg="add mod">
          <ac:chgData name="Aquilini, Mercedes" userId="a23cf774-f6f9-479c-b49b-a38c29b8f019" providerId="ADAL" clId="{D03A9C25-3F5A-46CC-A972-BC944A7303A1}" dt="2021-05-21T21:32:32.610" v="50" actId="1076"/>
          <ac:picMkLst>
            <pc:docMk/>
            <pc:sldMk cId="700161355" sldId="2145705844"/>
            <ac:picMk id="12" creationId="{56FB095F-BF1C-4A1D-BD84-F93B5AD5BC04}"/>
          </ac:picMkLst>
        </pc:picChg>
      </pc:sldChg>
      <pc:sldChg chg="addSp delSp modSp new mod modNotesTx">
        <pc:chgData name="Aquilini, Mercedes" userId="a23cf774-f6f9-479c-b49b-a38c29b8f019" providerId="ADAL" clId="{D03A9C25-3F5A-46CC-A972-BC944A7303A1}" dt="2021-05-25T23:27:45.709" v="12827" actId="20577"/>
        <pc:sldMkLst>
          <pc:docMk/>
          <pc:sldMk cId="2662844181" sldId="2145705845"/>
        </pc:sldMkLst>
        <pc:spChg chg="mod">
          <ac:chgData name="Aquilini, Mercedes" userId="a23cf774-f6f9-479c-b49b-a38c29b8f019" providerId="ADAL" clId="{D03A9C25-3F5A-46CC-A972-BC944A7303A1}" dt="2021-05-24T19:42:53.415" v="5659" actId="403"/>
          <ac:spMkLst>
            <pc:docMk/>
            <pc:sldMk cId="2662844181" sldId="2145705845"/>
            <ac:spMk id="2" creationId="{B0B3115F-8E30-4107-9C14-9C500DDA222D}"/>
          </ac:spMkLst>
        </pc:spChg>
        <pc:spChg chg="del">
          <ac:chgData name="Aquilini, Mercedes" userId="a23cf774-f6f9-479c-b49b-a38c29b8f019" providerId="ADAL" clId="{D03A9C25-3F5A-46CC-A972-BC944A7303A1}" dt="2021-05-21T21:37:05.502" v="379" actId="478"/>
          <ac:spMkLst>
            <pc:docMk/>
            <pc:sldMk cId="2662844181" sldId="2145705845"/>
            <ac:spMk id="4" creationId="{7F935B1D-E6CA-4B87-B7F0-15A82F67DF8A}"/>
          </ac:spMkLst>
        </pc:spChg>
        <pc:spChg chg="add mod">
          <ac:chgData name="Aquilini, Mercedes" userId="a23cf774-f6f9-479c-b49b-a38c29b8f019" providerId="ADAL" clId="{D03A9C25-3F5A-46CC-A972-BC944A7303A1}" dt="2021-05-21T21:37:10.492" v="381" actId="1076"/>
          <ac:spMkLst>
            <pc:docMk/>
            <pc:sldMk cId="2662844181" sldId="2145705845"/>
            <ac:spMk id="7" creationId="{F308C681-EDEB-421B-B5EF-61CBE9D4A2BB}"/>
          </ac:spMkLst>
        </pc:spChg>
        <pc:spChg chg="add mod">
          <ac:chgData name="Aquilini, Mercedes" userId="a23cf774-f6f9-479c-b49b-a38c29b8f019" providerId="ADAL" clId="{D03A9C25-3F5A-46CC-A972-BC944A7303A1}" dt="2021-05-25T23:05:01.437" v="11521" actId="1076"/>
          <ac:spMkLst>
            <pc:docMk/>
            <pc:sldMk cId="2662844181" sldId="2145705845"/>
            <ac:spMk id="8" creationId="{C4803FF2-8E09-4980-9205-753D30AF9BC2}"/>
          </ac:spMkLst>
        </pc:spChg>
        <pc:spChg chg="add mod">
          <ac:chgData name="Aquilini, Mercedes" userId="a23cf774-f6f9-479c-b49b-a38c29b8f019" providerId="ADAL" clId="{D03A9C25-3F5A-46CC-A972-BC944A7303A1}" dt="2021-05-21T21:37:10.492" v="381" actId="1076"/>
          <ac:spMkLst>
            <pc:docMk/>
            <pc:sldMk cId="2662844181" sldId="2145705845"/>
            <ac:spMk id="9" creationId="{76C5D420-9BF2-4AF5-94AF-6B1F97CAD128}"/>
          </ac:spMkLst>
        </pc:spChg>
        <pc:spChg chg="add mod">
          <ac:chgData name="Aquilini, Mercedes" userId="a23cf774-f6f9-479c-b49b-a38c29b8f019" providerId="ADAL" clId="{D03A9C25-3F5A-46CC-A972-BC944A7303A1}" dt="2021-05-21T21:37:10.492" v="381" actId="1076"/>
          <ac:spMkLst>
            <pc:docMk/>
            <pc:sldMk cId="2662844181" sldId="2145705845"/>
            <ac:spMk id="11" creationId="{F632A78C-14D0-46DE-935E-C9DE2DC1CC5F}"/>
          </ac:spMkLst>
        </pc:spChg>
        <pc:spChg chg="add mod">
          <ac:chgData name="Aquilini, Mercedes" userId="a23cf774-f6f9-479c-b49b-a38c29b8f019" providerId="ADAL" clId="{D03A9C25-3F5A-46CC-A972-BC944A7303A1}" dt="2021-05-21T21:37:10.492" v="381" actId="1076"/>
          <ac:spMkLst>
            <pc:docMk/>
            <pc:sldMk cId="2662844181" sldId="2145705845"/>
            <ac:spMk id="13" creationId="{05E2CC2F-D990-4F4A-90D3-1107549C6625}"/>
          </ac:spMkLst>
        </pc:spChg>
        <pc:spChg chg="add mod">
          <ac:chgData name="Aquilini, Mercedes" userId="a23cf774-f6f9-479c-b49b-a38c29b8f019" providerId="ADAL" clId="{D03A9C25-3F5A-46CC-A972-BC944A7303A1}" dt="2021-05-21T21:37:35.599" v="384" actId="1076"/>
          <ac:spMkLst>
            <pc:docMk/>
            <pc:sldMk cId="2662844181" sldId="2145705845"/>
            <ac:spMk id="16" creationId="{D138F579-27F0-4672-8DC3-48A578E2744F}"/>
          </ac:spMkLst>
        </pc:spChg>
        <pc:spChg chg="add mod">
          <ac:chgData name="Aquilini, Mercedes" userId="a23cf774-f6f9-479c-b49b-a38c29b8f019" providerId="ADAL" clId="{D03A9C25-3F5A-46CC-A972-BC944A7303A1}" dt="2021-05-21T21:37:10.492" v="381" actId="1076"/>
          <ac:spMkLst>
            <pc:docMk/>
            <pc:sldMk cId="2662844181" sldId="2145705845"/>
            <ac:spMk id="18" creationId="{34B28889-8FC1-4441-9286-C2E86425B9AF}"/>
          </ac:spMkLst>
        </pc:spChg>
        <pc:spChg chg="mod">
          <ac:chgData name="Aquilini, Mercedes" userId="a23cf774-f6f9-479c-b49b-a38c29b8f019" providerId="ADAL" clId="{D03A9C25-3F5A-46CC-A972-BC944A7303A1}" dt="2021-05-21T21:37:10.492" v="381" actId="1076"/>
          <ac:spMkLst>
            <pc:docMk/>
            <pc:sldMk cId="2662844181" sldId="2145705845"/>
            <ac:spMk id="20" creationId="{11129B21-2099-46BD-ADB6-5E63D3FF6341}"/>
          </ac:spMkLst>
        </pc:spChg>
        <pc:spChg chg="mod">
          <ac:chgData name="Aquilini, Mercedes" userId="a23cf774-f6f9-479c-b49b-a38c29b8f019" providerId="ADAL" clId="{D03A9C25-3F5A-46CC-A972-BC944A7303A1}" dt="2021-05-21T21:37:10.492" v="381" actId="1076"/>
          <ac:spMkLst>
            <pc:docMk/>
            <pc:sldMk cId="2662844181" sldId="2145705845"/>
            <ac:spMk id="21" creationId="{905C7C6A-E7D4-4677-8199-19C243D9239F}"/>
          </ac:spMkLst>
        </pc:spChg>
        <pc:spChg chg="add mod">
          <ac:chgData name="Aquilini, Mercedes" userId="a23cf774-f6f9-479c-b49b-a38c29b8f019" providerId="ADAL" clId="{D03A9C25-3F5A-46CC-A972-BC944A7303A1}" dt="2021-05-21T21:37:10.492" v="381" actId="1076"/>
          <ac:spMkLst>
            <pc:docMk/>
            <pc:sldMk cId="2662844181" sldId="2145705845"/>
            <ac:spMk id="22" creationId="{8B00ACFC-0167-49AF-B0BF-84EB03952245}"/>
          </ac:spMkLst>
        </pc:spChg>
        <pc:spChg chg="add mod">
          <ac:chgData name="Aquilini, Mercedes" userId="a23cf774-f6f9-479c-b49b-a38c29b8f019" providerId="ADAL" clId="{D03A9C25-3F5A-46CC-A972-BC944A7303A1}" dt="2021-05-25T23:05:01.437" v="11521" actId="1076"/>
          <ac:spMkLst>
            <pc:docMk/>
            <pc:sldMk cId="2662844181" sldId="2145705845"/>
            <ac:spMk id="24" creationId="{98671B69-FE63-40F0-81C7-4CE6788C366A}"/>
          </ac:spMkLst>
        </pc:spChg>
        <pc:spChg chg="add del mod">
          <ac:chgData name="Aquilini, Mercedes" userId="a23cf774-f6f9-479c-b49b-a38c29b8f019" providerId="ADAL" clId="{D03A9C25-3F5A-46CC-A972-BC944A7303A1}" dt="2021-05-25T23:00:54.777" v="11229" actId="478"/>
          <ac:spMkLst>
            <pc:docMk/>
            <pc:sldMk cId="2662844181" sldId="2145705845"/>
            <ac:spMk id="25" creationId="{70F151E1-C60F-4E38-A0B6-786C2998EC45}"/>
          </ac:spMkLst>
        </pc:spChg>
        <pc:spChg chg="add mod">
          <ac:chgData name="Aquilini, Mercedes" userId="a23cf774-f6f9-479c-b49b-a38c29b8f019" providerId="ADAL" clId="{D03A9C25-3F5A-46CC-A972-BC944A7303A1}" dt="2021-05-21T21:37:23.860" v="383" actId="1076"/>
          <ac:spMkLst>
            <pc:docMk/>
            <pc:sldMk cId="2662844181" sldId="2145705845"/>
            <ac:spMk id="26" creationId="{7F316D79-02B0-4F6C-8AA5-7FEB6F3ABC91}"/>
          </ac:spMkLst>
        </pc:spChg>
        <pc:spChg chg="add mod">
          <ac:chgData name="Aquilini, Mercedes" userId="a23cf774-f6f9-479c-b49b-a38c29b8f019" providerId="ADAL" clId="{D03A9C25-3F5A-46CC-A972-BC944A7303A1}" dt="2021-05-25T23:05:03.534" v="11522" actId="1076"/>
          <ac:spMkLst>
            <pc:docMk/>
            <pc:sldMk cId="2662844181" sldId="2145705845"/>
            <ac:spMk id="27" creationId="{902E9DB5-0454-44EA-922F-A1D6B142AC91}"/>
          </ac:spMkLst>
        </pc:spChg>
        <pc:grpChg chg="add mod">
          <ac:chgData name="Aquilini, Mercedes" userId="a23cf774-f6f9-479c-b49b-a38c29b8f019" providerId="ADAL" clId="{D03A9C25-3F5A-46CC-A972-BC944A7303A1}" dt="2021-05-25T23:05:01.437" v="11521" actId="1076"/>
          <ac:grpSpMkLst>
            <pc:docMk/>
            <pc:sldMk cId="2662844181" sldId="2145705845"/>
            <ac:grpSpMk id="19" creationId="{E4378389-F5FB-4AB1-93A7-739CCF1CE848}"/>
          </ac:grpSpMkLst>
        </pc:grpChg>
        <pc:picChg chg="add mod">
          <ac:chgData name="Aquilini, Mercedes" userId="a23cf774-f6f9-479c-b49b-a38c29b8f019" providerId="ADAL" clId="{D03A9C25-3F5A-46CC-A972-BC944A7303A1}" dt="2021-05-21T21:39:19.417" v="569"/>
          <ac:picMkLst>
            <pc:docMk/>
            <pc:sldMk cId="2662844181" sldId="2145705845"/>
            <ac:picMk id="10" creationId="{A6886F1C-2D0F-4764-ABBC-E6CDB3971D43}"/>
          </ac:picMkLst>
        </pc:picChg>
        <pc:picChg chg="add mod">
          <ac:chgData name="Aquilini, Mercedes" userId="a23cf774-f6f9-479c-b49b-a38c29b8f019" providerId="ADAL" clId="{D03A9C25-3F5A-46CC-A972-BC944A7303A1}" dt="2021-05-21T21:39:19.417" v="569"/>
          <ac:picMkLst>
            <pc:docMk/>
            <pc:sldMk cId="2662844181" sldId="2145705845"/>
            <ac:picMk id="12" creationId="{73BB0EA4-9302-465C-8612-BA799381FFBC}"/>
          </ac:picMkLst>
        </pc:picChg>
        <pc:picChg chg="add mod">
          <ac:chgData name="Aquilini, Mercedes" userId="a23cf774-f6f9-479c-b49b-a38c29b8f019" providerId="ADAL" clId="{D03A9C25-3F5A-46CC-A972-BC944A7303A1}" dt="2021-05-21T21:39:19.417" v="569"/>
          <ac:picMkLst>
            <pc:docMk/>
            <pc:sldMk cId="2662844181" sldId="2145705845"/>
            <ac:picMk id="14" creationId="{1077B81B-2792-411F-AABA-8A65CE90EA80}"/>
          </ac:picMkLst>
        </pc:picChg>
        <pc:picChg chg="add mod">
          <ac:chgData name="Aquilini, Mercedes" userId="a23cf774-f6f9-479c-b49b-a38c29b8f019" providerId="ADAL" clId="{D03A9C25-3F5A-46CC-A972-BC944A7303A1}" dt="2021-05-21T21:39:19.417" v="569"/>
          <ac:picMkLst>
            <pc:docMk/>
            <pc:sldMk cId="2662844181" sldId="2145705845"/>
            <ac:picMk id="15" creationId="{92AC5FDC-CF3C-4C37-86C5-CC4E807C8D4C}"/>
          </ac:picMkLst>
        </pc:picChg>
        <pc:picChg chg="add mod">
          <ac:chgData name="Aquilini, Mercedes" userId="a23cf774-f6f9-479c-b49b-a38c29b8f019" providerId="ADAL" clId="{D03A9C25-3F5A-46CC-A972-BC944A7303A1}" dt="2021-05-21T21:39:19.417" v="569"/>
          <ac:picMkLst>
            <pc:docMk/>
            <pc:sldMk cId="2662844181" sldId="2145705845"/>
            <ac:picMk id="17" creationId="{20EFC7B0-5630-4512-96F0-BA5DF8D654FE}"/>
          </ac:picMkLst>
        </pc:picChg>
        <pc:picChg chg="add mod">
          <ac:chgData name="Aquilini, Mercedes" userId="a23cf774-f6f9-479c-b49b-a38c29b8f019" providerId="ADAL" clId="{D03A9C25-3F5A-46CC-A972-BC944A7303A1}" dt="2021-05-21T21:39:19.417" v="569"/>
          <ac:picMkLst>
            <pc:docMk/>
            <pc:sldMk cId="2662844181" sldId="2145705845"/>
            <ac:picMk id="23" creationId="{8F0971C1-7A6F-4356-90C7-7647D6EBAF7E}"/>
          </ac:picMkLst>
        </pc:picChg>
        <pc:cxnChg chg="add mod">
          <ac:chgData name="Aquilini, Mercedes" userId="a23cf774-f6f9-479c-b49b-a38c29b8f019" providerId="ADAL" clId="{D03A9C25-3F5A-46CC-A972-BC944A7303A1}" dt="2021-05-21T21:37:10.492" v="381" actId="1076"/>
          <ac:cxnSpMkLst>
            <pc:docMk/>
            <pc:sldMk cId="2662844181" sldId="2145705845"/>
            <ac:cxnSpMk id="5" creationId="{B63C6615-4061-4C03-8A77-54A0782E24FF}"/>
          </ac:cxnSpMkLst>
        </pc:cxnChg>
        <pc:cxnChg chg="add mod">
          <ac:chgData name="Aquilini, Mercedes" userId="a23cf774-f6f9-479c-b49b-a38c29b8f019" providerId="ADAL" clId="{D03A9C25-3F5A-46CC-A972-BC944A7303A1}" dt="2021-05-25T23:05:01.437" v="11521" actId="1076"/>
          <ac:cxnSpMkLst>
            <pc:docMk/>
            <pc:sldMk cId="2662844181" sldId="2145705845"/>
            <ac:cxnSpMk id="6" creationId="{07140A65-95FB-4805-9CA7-73464DE30499}"/>
          </ac:cxnSpMkLst>
        </pc:cxnChg>
      </pc:sldChg>
      <pc:sldChg chg="add del">
        <pc:chgData name="Aquilini, Mercedes" userId="a23cf774-f6f9-479c-b49b-a38c29b8f019" providerId="ADAL" clId="{D03A9C25-3F5A-46CC-A972-BC944A7303A1}" dt="2021-05-21T21:52:53.569" v="684" actId="47"/>
        <pc:sldMkLst>
          <pc:docMk/>
          <pc:sldMk cId="460027156" sldId="2145705846"/>
        </pc:sldMkLst>
      </pc:sldChg>
      <pc:sldChg chg="modSp add mod">
        <pc:chgData name="Aquilini, Mercedes" userId="a23cf774-f6f9-479c-b49b-a38c29b8f019" providerId="ADAL" clId="{D03A9C25-3F5A-46CC-A972-BC944A7303A1}" dt="2021-05-21T21:53:03.902" v="723" actId="20577"/>
        <pc:sldMkLst>
          <pc:docMk/>
          <pc:sldMk cId="1459315203" sldId="2145705847"/>
        </pc:sldMkLst>
        <pc:spChg chg="mod">
          <ac:chgData name="Aquilini, Mercedes" userId="a23cf774-f6f9-479c-b49b-a38c29b8f019" providerId="ADAL" clId="{D03A9C25-3F5A-46CC-A972-BC944A7303A1}" dt="2021-05-21T21:53:03.902" v="723" actId="20577"/>
          <ac:spMkLst>
            <pc:docMk/>
            <pc:sldMk cId="1459315203" sldId="2145705847"/>
            <ac:spMk id="2" creationId="{ACB3B7E3-E104-47D9-8167-80602DC28EF6}"/>
          </ac:spMkLst>
        </pc:spChg>
      </pc:sldChg>
      <pc:sldChg chg="addSp delSp modSp add del mod">
        <pc:chgData name="Aquilini, Mercedes" userId="a23cf774-f6f9-479c-b49b-a38c29b8f019" providerId="ADAL" clId="{D03A9C25-3F5A-46CC-A972-BC944A7303A1}" dt="2021-05-25T22:00:11.217" v="9657" actId="47"/>
        <pc:sldMkLst>
          <pc:docMk/>
          <pc:sldMk cId="812111479" sldId="2145705848"/>
        </pc:sldMkLst>
        <pc:spChg chg="mod">
          <ac:chgData name="Aquilini, Mercedes" userId="a23cf774-f6f9-479c-b49b-a38c29b8f019" providerId="ADAL" clId="{D03A9C25-3F5A-46CC-A972-BC944A7303A1}" dt="2021-05-24T19:42:31.241" v="5619" actId="404"/>
          <ac:spMkLst>
            <pc:docMk/>
            <pc:sldMk cId="812111479" sldId="2145705848"/>
            <ac:spMk id="2" creationId="{B0B3115F-8E30-4107-9C14-9C500DDA222D}"/>
          </ac:spMkLst>
        </pc:spChg>
        <pc:spChg chg="add mod">
          <ac:chgData name="Aquilini, Mercedes" userId="a23cf774-f6f9-479c-b49b-a38c29b8f019" providerId="ADAL" clId="{D03A9C25-3F5A-46CC-A972-BC944A7303A1}" dt="2021-05-21T22:04:51.669" v="1947" actId="20577"/>
          <ac:spMkLst>
            <pc:docMk/>
            <pc:sldMk cId="812111479" sldId="2145705848"/>
            <ac:spMk id="4" creationId="{7F868ED9-7F77-4837-B817-4BFFF5714E90}"/>
          </ac:spMkLst>
        </pc:spChg>
        <pc:spChg chg="del">
          <ac:chgData name="Aquilini, Mercedes" userId="a23cf774-f6f9-479c-b49b-a38c29b8f019" providerId="ADAL" clId="{D03A9C25-3F5A-46CC-A972-BC944A7303A1}" dt="2021-05-21T21:53:12.187" v="725" actId="478"/>
          <ac:spMkLst>
            <pc:docMk/>
            <pc:sldMk cId="812111479" sldId="2145705848"/>
            <ac:spMk id="7" creationId="{F308C681-EDEB-421B-B5EF-61CBE9D4A2BB}"/>
          </ac:spMkLst>
        </pc:spChg>
        <pc:spChg chg="del">
          <ac:chgData name="Aquilini, Mercedes" userId="a23cf774-f6f9-479c-b49b-a38c29b8f019" providerId="ADAL" clId="{D03A9C25-3F5A-46CC-A972-BC944A7303A1}" dt="2021-05-21T21:53:12.187" v="725" actId="478"/>
          <ac:spMkLst>
            <pc:docMk/>
            <pc:sldMk cId="812111479" sldId="2145705848"/>
            <ac:spMk id="8" creationId="{C4803FF2-8E09-4980-9205-753D30AF9BC2}"/>
          </ac:spMkLst>
        </pc:spChg>
        <pc:spChg chg="del">
          <ac:chgData name="Aquilini, Mercedes" userId="a23cf774-f6f9-479c-b49b-a38c29b8f019" providerId="ADAL" clId="{D03A9C25-3F5A-46CC-A972-BC944A7303A1}" dt="2021-05-21T21:53:12.187" v="725" actId="478"/>
          <ac:spMkLst>
            <pc:docMk/>
            <pc:sldMk cId="812111479" sldId="2145705848"/>
            <ac:spMk id="9" creationId="{76C5D420-9BF2-4AF5-94AF-6B1F97CAD128}"/>
          </ac:spMkLst>
        </pc:spChg>
        <pc:spChg chg="del">
          <ac:chgData name="Aquilini, Mercedes" userId="a23cf774-f6f9-479c-b49b-a38c29b8f019" providerId="ADAL" clId="{D03A9C25-3F5A-46CC-A972-BC944A7303A1}" dt="2021-05-21T21:53:12.187" v="725" actId="478"/>
          <ac:spMkLst>
            <pc:docMk/>
            <pc:sldMk cId="812111479" sldId="2145705848"/>
            <ac:spMk id="11" creationId="{F632A78C-14D0-46DE-935E-C9DE2DC1CC5F}"/>
          </ac:spMkLst>
        </pc:spChg>
        <pc:spChg chg="del">
          <ac:chgData name="Aquilini, Mercedes" userId="a23cf774-f6f9-479c-b49b-a38c29b8f019" providerId="ADAL" clId="{D03A9C25-3F5A-46CC-A972-BC944A7303A1}" dt="2021-05-21T21:53:12.187" v="725" actId="478"/>
          <ac:spMkLst>
            <pc:docMk/>
            <pc:sldMk cId="812111479" sldId="2145705848"/>
            <ac:spMk id="13" creationId="{05E2CC2F-D990-4F4A-90D3-1107549C6625}"/>
          </ac:spMkLst>
        </pc:spChg>
        <pc:spChg chg="del">
          <ac:chgData name="Aquilini, Mercedes" userId="a23cf774-f6f9-479c-b49b-a38c29b8f019" providerId="ADAL" clId="{D03A9C25-3F5A-46CC-A972-BC944A7303A1}" dt="2021-05-21T21:53:12.187" v="725" actId="478"/>
          <ac:spMkLst>
            <pc:docMk/>
            <pc:sldMk cId="812111479" sldId="2145705848"/>
            <ac:spMk id="16" creationId="{D138F579-27F0-4672-8DC3-48A578E2744F}"/>
          </ac:spMkLst>
        </pc:spChg>
        <pc:spChg chg="del">
          <ac:chgData name="Aquilini, Mercedes" userId="a23cf774-f6f9-479c-b49b-a38c29b8f019" providerId="ADAL" clId="{D03A9C25-3F5A-46CC-A972-BC944A7303A1}" dt="2021-05-21T21:53:12.187" v="725" actId="478"/>
          <ac:spMkLst>
            <pc:docMk/>
            <pc:sldMk cId="812111479" sldId="2145705848"/>
            <ac:spMk id="18" creationId="{34B28889-8FC1-4441-9286-C2E86425B9AF}"/>
          </ac:spMkLst>
        </pc:spChg>
        <pc:spChg chg="del">
          <ac:chgData name="Aquilini, Mercedes" userId="a23cf774-f6f9-479c-b49b-a38c29b8f019" providerId="ADAL" clId="{D03A9C25-3F5A-46CC-A972-BC944A7303A1}" dt="2021-05-21T21:53:12.187" v="725" actId="478"/>
          <ac:spMkLst>
            <pc:docMk/>
            <pc:sldMk cId="812111479" sldId="2145705848"/>
            <ac:spMk id="22" creationId="{8B00ACFC-0167-49AF-B0BF-84EB03952245}"/>
          </ac:spMkLst>
        </pc:spChg>
        <pc:spChg chg="del">
          <ac:chgData name="Aquilini, Mercedes" userId="a23cf774-f6f9-479c-b49b-a38c29b8f019" providerId="ADAL" clId="{D03A9C25-3F5A-46CC-A972-BC944A7303A1}" dt="2021-05-21T21:53:12.187" v="725" actId="478"/>
          <ac:spMkLst>
            <pc:docMk/>
            <pc:sldMk cId="812111479" sldId="2145705848"/>
            <ac:spMk id="24" creationId="{98671B69-FE63-40F0-81C7-4CE6788C366A}"/>
          </ac:spMkLst>
        </pc:spChg>
        <pc:spChg chg="del">
          <ac:chgData name="Aquilini, Mercedes" userId="a23cf774-f6f9-479c-b49b-a38c29b8f019" providerId="ADAL" clId="{D03A9C25-3F5A-46CC-A972-BC944A7303A1}" dt="2021-05-21T21:53:12.187" v="725" actId="478"/>
          <ac:spMkLst>
            <pc:docMk/>
            <pc:sldMk cId="812111479" sldId="2145705848"/>
            <ac:spMk id="25" creationId="{70F151E1-C60F-4E38-A0B6-786C2998EC45}"/>
          </ac:spMkLst>
        </pc:spChg>
        <pc:spChg chg="del">
          <ac:chgData name="Aquilini, Mercedes" userId="a23cf774-f6f9-479c-b49b-a38c29b8f019" providerId="ADAL" clId="{D03A9C25-3F5A-46CC-A972-BC944A7303A1}" dt="2021-05-21T21:53:14.770" v="726" actId="478"/>
          <ac:spMkLst>
            <pc:docMk/>
            <pc:sldMk cId="812111479" sldId="2145705848"/>
            <ac:spMk id="26" creationId="{7F316D79-02B0-4F6C-8AA5-7FEB6F3ABC91}"/>
          </ac:spMkLst>
        </pc:spChg>
        <pc:grpChg chg="del">
          <ac:chgData name="Aquilini, Mercedes" userId="a23cf774-f6f9-479c-b49b-a38c29b8f019" providerId="ADAL" clId="{D03A9C25-3F5A-46CC-A972-BC944A7303A1}" dt="2021-05-21T21:53:12.187" v="725" actId="478"/>
          <ac:grpSpMkLst>
            <pc:docMk/>
            <pc:sldMk cId="812111479" sldId="2145705848"/>
            <ac:grpSpMk id="19" creationId="{E4378389-F5FB-4AB1-93A7-739CCF1CE848}"/>
          </ac:grpSpMkLst>
        </pc:grpChg>
        <pc:picChg chg="del">
          <ac:chgData name="Aquilini, Mercedes" userId="a23cf774-f6f9-479c-b49b-a38c29b8f019" providerId="ADAL" clId="{D03A9C25-3F5A-46CC-A972-BC944A7303A1}" dt="2021-05-21T21:53:12.187" v="725" actId="478"/>
          <ac:picMkLst>
            <pc:docMk/>
            <pc:sldMk cId="812111479" sldId="2145705848"/>
            <ac:picMk id="10" creationId="{A6886F1C-2D0F-4764-ABBC-E6CDB3971D43}"/>
          </ac:picMkLst>
        </pc:picChg>
        <pc:picChg chg="del">
          <ac:chgData name="Aquilini, Mercedes" userId="a23cf774-f6f9-479c-b49b-a38c29b8f019" providerId="ADAL" clId="{D03A9C25-3F5A-46CC-A972-BC944A7303A1}" dt="2021-05-21T21:53:12.187" v="725" actId="478"/>
          <ac:picMkLst>
            <pc:docMk/>
            <pc:sldMk cId="812111479" sldId="2145705848"/>
            <ac:picMk id="12" creationId="{73BB0EA4-9302-465C-8612-BA799381FFBC}"/>
          </ac:picMkLst>
        </pc:picChg>
        <pc:picChg chg="del">
          <ac:chgData name="Aquilini, Mercedes" userId="a23cf774-f6f9-479c-b49b-a38c29b8f019" providerId="ADAL" clId="{D03A9C25-3F5A-46CC-A972-BC944A7303A1}" dt="2021-05-21T21:53:12.187" v="725" actId="478"/>
          <ac:picMkLst>
            <pc:docMk/>
            <pc:sldMk cId="812111479" sldId="2145705848"/>
            <ac:picMk id="14" creationId="{1077B81B-2792-411F-AABA-8A65CE90EA80}"/>
          </ac:picMkLst>
        </pc:picChg>
        <pc:picChg chg="del">
          <ac:chgData name="Aquilini, Mercedes" userId="a23cf774-f6f9-479c-b49b-a38c29b8f019" providerId="ADAL" clId="{D03A9C25-3F5A-46CC-A972-BC944A7303A1}" dt="2021-05-21T21:53:12.187" v="725" actId="478"/>
          <ac:picMkLst>
            <pc:docMk/>
            <pc:sldMk cId="812111479" sldId="2145705848"/>
            <ac:picMk id="15" creationId="{92AC5FDC-CF3C-4C37-86C5-CC4E807C8D4C}"/>
          </ac:picMkLst>
        </pc:picChg>
        <pc:picChg chg="del">
          <ac:chgData name="Aquilini, Mercedes" userId="a23cf774-f6f9-479c-b49b-a38c29b8f019" providerId="ADAL" clId="{D03A9C25-3F5A-46CC-A972-BC944A7303A1}" dt="2021-05-21T21:53:12.187" v="725" actId="478"/>
          <ac:picMkLst>
            <pc:docMk/>
            <pc:sldMk cId="812111479" sldId="2145705848"/>
            <ac:picMk id="17" creationId="{20EFC7B0-5630-4512-96F0-BA5DF8D654FE}"/>
          </ac:picMkLst>
        </pc:picChg>
        <pc:picChg chg="del">
          <ac:chgData name="Aquilini, Mercedes" userId="a23cf774-f6f9-479c-b49b-a38c29b8f019" providerId="ADAL" clId="{D03A9C25-3F5A-46CC-A972-BC944A7303A1}" dt="2021-05-21T21:53:12.187" v="725" actId="478"/>
          <ac:picMkLst>
            <pc:docMk/>
            <pc:sldMk cId="812111479" sldId="2145705848"/>
            <ac:picMk id="23" creationId="{8F0971C1-7A6F-4356-90C7-7647D6EBAF7E}"/>
          </ac:picMkLst>
        </pc:picChg>
        <pc:cxnChg chg="del">
          <ac:chgData name="Aquilini, Mercedes" userId="a23cf774-f6f9-479c-b49b-a38c29b8f019" providerId="ADAL" clId="{D03A9C25-3F5A-46CC-A972-BC944A7303A1}" dt="2021-05-21T21:53:12.187" v="725" actId="478"/>
          <ac:cxnSpMkLst>
            <pc:docMk/>
            <pc:sldMk cId="812111479" sldId="2145705848"/>
            <ac:cxnSpMk id="5" creationId="{B63C6615-4061-4C03-8A77-54A0782E24FF}"/>
          </ac:cxnSpMkLst>
        </pc:cxnChg>
        <pc:cxnChg chg="del">
          <ac:chgData name="Aquilini, Mercedes" userId="a23cf774-f6f9-479c-b49b-a38c29b8f019" providerId="ADAL" clId="{D03A9C25-3F5A-46CC-A972-BC944A7303A1}" dt="2021-05-21T21:53:12.187" v="725" actId="478"/>
          <ac:cxnSpMkLst>
            <pc:docMk/>
            <pc:sldMk cId="812111479" sldId="2145705848"/>
            <ac:cxnSpMk id="6" creationId="{07140A65-95FB-4805-9CA7-73464DE30499}"/>
          </ac:cxnSpMkLst>
        </pc:cxnChg>
      </pc:sldChg>
      <pc:sldChg chg="modSp add del mod">
        <pc:chgData name="Aquilini, Mercedes" userId="a23cf774-f6f9-479c-b49b-a38c29b8f019" providerId="ADAL" clId="{D03A9C25-3F5A-46CC-A972-BC944A7303A1}" dt="2021-05-25T23:08:02.032" v="11524" actId="2696"/>
        <pc:sldMkLst>
          <pc:docMk/>
          <pc:sldMk cId="3933664835" sldId="2145705849"/>
        </pc:sldMkLst>
        <pc:spChg chg="mod">
          <ac:chgData name="Aquilini, Mercedes" userId="a23cf774-f6f9-479c-b49b-a38c29b8f019" providerId="ADAL" clId="{D03A9C25-3F5A-46CC-A972-BC944A7303A1}" dt="2021-05-24T19:42:20.520" v="5616" actId="403"/>
          <ac:spMkLst>
            <pc:docMk/>
            <pc:sldMk cId="3933664835" sldId="2145705849"/>
            <ac:spMk id="2" creationId="{B0B3115F-8E30-4107-9C14-9C500DDA222D}"/>
          </ac:spMkLst>
        </pc:spChg>
        <pc:spChg chg="mod">
          <ac:chgData name="Aquilini, Mercedes" userId="a23cf774-f6f9-479c-b49b-a38c29b8f019" providerId="ADAL" clId="{D03A9C25-3F5A-46CC-A972-BC944A7303A1}" dt="2021-05-21T22:03:25.774" v="1794" actId="1076"/>
          <ac:spMkLst>
            <pc:docMk/>
            <pc:sldMk cId="3933664835" sldId="2145705849"/>
            <ac:spMk id="4" creationId="{7F868ED9-7F77-4837-B817-4BFFF5714E90}"/>
          </ac:spMkLst>
        </pc:spChg>
      </pc:sldChg>
      <pc:sldChg chg="modSp add mod">
        <pc:chgData name="Aquilini, Mercedes" userId="a23cf774-f6f9-479c-b49b-a38c29b8f019" providerId="ADAL" clId="{D03A9C25-3F5A-46CC-A972-BC944A7303A1}" dt="2021-05-21T22:05:26.301" v="1992" actId="20577"/>
        <pc:sldMkLst>
          <pc:docMk/>
          <pc:sldMk cId="3789327155" sldId="2145705850"/>
        </pc:sldMkLst>
        <pc:spChg chg="mod">
          <ac:chgData name="Aquilini, Mercedes" userId="a23cf774-f6f9-479c-b49b-a38c29b8f019" providerId="ADAL" clId="{D03A9C25-3F5A-46CC-A972-BC944A7303A1}" dt="2021-05-21T22:05:26.301" v="1992" actId="20577"/>
          <ac:spMkLst>
            <pc:docMk/>
            <pc:sldMk cId="3789327155" sldId="2145705850"/>
            <ac:spMk id="2" creationId="{ACB3B7E3-E104-47D9-8167-80602DC28EF6}"/>
          </ac:spMkLst>
        </pc:spChg>
      </pc:sldChg>
      <pc:sldChg chg="addSp modSp add mod modNotesTx">
        <pc:chgData name="Aquilini, Mercedes" userId="a23cf774-f6f9-479c-b49b-a38c29b8f019" providerId="ADAL" clId="{D03A9C25-3F5A-46CC-A972-BC944A7303A1}" dt="2021-05-25T16:39:59.276" v="9300" actId="20577"/>
        <pc:sldMkLst>
          <pc:docMk/>
          <pc:sldMk cId="973721874" sldId="2145705851"/>
        </pc:sldMkLst>
        <pc:spChg chg="mod">
          <ac:chgData name="Aquilini, Mercedes" userId="a23cf774-f6f9-479c-b49b-a38c29b8f019" providerId="ADAL" clId="{D03A9C25-3F5A-46CC-A972-BC944A7303A1}" dt="2021-05-24T19:42:16.257" v="5614" actId="404"/>
          <ac:spMkLst>
            <pc:docMk/>
            <pc:sldMk cId="973721874" sldId="2145705851"/>
            <ac:spMk id="2" creationId="{B0B3115F-8E30-4107-9C14-9C500DDA222D}"/>
          </ac:spMkLst>
        </pc:spChg>
        <pc:spChg chg="mod">
          <ac:chgData name="Aquilini, Mercedes" userId="a23cf774-f6f9-479c-b49b-a38c29b8f019" providerId="ADAL" clId="{D03A9C25-3F5A-46CC-A972-BC944A7303A1}" dt="2021-05-21T22:14:50.492" v="2239" actId="1076"/>
          <ac:spMkLst>
            <pc:docMk/>
            <pc:sldMk cId="973721874" sldId="2145705851"/>
            <ac:spMk id="4" creationId="{7F868ED9-7F77-4837-B817-4BFFF5714E90}"/>
          </ac:spMkLst>
        </pc:spChg>
        <pc:picChg chg="add mod">
          <ac:chgData name="Aquilini, Mercedes" userId="a23cf774-f6f9-479c-b49b-a38c29b8f019" providerId="ADAL" clId="{D03A9C25-3F5A-46CC-A972-BC944A7303A1}" dt="2021-05-21T22:16:03.574" v="2251" actId="1076"/>
          <ac:picMkLst>
            <pc:docMk/>
            <pc:sldMk cId="973721874" sldId="2145705851"/>
            <ac:picMk id="6" creationId="{CBE848B0-86FE-4848-A27B-8B3DB46F1EEE}"/>
          </ac:picMkLst>
        </pc:picChg>
        <pc:picChg chg="add mod ord">
          <ac:chgData name="Aquilini, Mercedes" userId="a23cf774-f6f9-479c-b49b-a38c29b8f019" providerId="ADAL" clId="{D03A9C25-3F5A-46CC-A972-BC944A7303A1}" dt="2021-05-21T22:16:04.988" v="2252" actId="1076"/>
          <ac:picMkLst>
            <pc:docMk/>
            <pc:sldMk cId="973721874" sldId="2145705851"/>
            <ac:picMk id="8" creationId="{0B509994-7482-471A-A996-2882F6944615}"/>
          </ac:picMkLst>
        </pc:picChg>
      </pc:sldChg>
      <pc:sldChg chg="addSp delSp modSp new mod ord">
        <pc:chgData name="Aquilini, Mercedes" userId="a23cf774-f6f9-479c-b49b-a38c29b8f019" providerId="ADAL" clId="{D03A9C25-3F5A-46CC-A972-BC944A7303A1}" dt="2021-05-25T23:21:22.282" v="12346" actId="255"/>
        <pc:sldMkLst>
          <pc:docMk/>
          <pc:sldMk cId="3920554799" sldId="2145705852"/>
        </pc:sldMkLst>
        <pc:spChg chg="mod">
          <ac:chgData name="Aquilini, Mercedes" userId="a23cf774-f6f9-479c-b49b-a38c29b8f019" providerId="ADAL" clId="{D03A9C25-3F5A-46CC-A972-BC944A7303A1}" dt="2021-05-24T18:43:59.371" v="3039" actId="20577"/>
          <ac:spMkLst>
            <pc:docMk/>
            <pc:sldMk cId="3920554799" sldId="2145705852"/>
            <ac:spMk id="2" creationId="{CC1BE835-5167-43BD-99FC-B6AD30101D5B}"/>
          </ac:spMkLst>
        </pc:spChg>
        <pc:spChg chg="add del mod">
          <ac:chgData name="Aquilini, Mercedes" userId="a23cf774-f6f9-479c-b49b-a38c29b8f019" providerId="ADAL" clId="{D03A9C25-3F5A-46CC-A972-BC944A7303A1}" dt="2021-05-25T22:47:30.192" v="11057" actId="478"/>
          <ac:spMkLst>
            <pc:docMk/>
            <pc:sldMk cId="3920554799" sldId="2145705852"/>
            <ac:spMk id="4" creationId="{FE50C37A-3A7A-4498-A740-27C4438E1BEA}"/>
          </ac:spMkLst>
        </pc:spChg>
        <pc:spChg chg="add mod">
          <ac:chgData name="Aquilini, Mercedes" userId="a23cf774-f6f9-479c-b49b-a38c29b8f019" providerId="ADAL" clId="{D03A9C25-3F5A-46CC-A972-BC944A7303A1}" dt="2021-05-25T23:14:49.864" v="12062" actId="1076"/>
          <ac:spMkLst>
            <pc:docMk/>
            <pc:sldMk cId="3920554799" sldId="2145705852"/>
            <ac:spMk id="9" creationId="{87E9CC0A-EF49-4655-8A47-FEDBF4630274}"/>
          </ac:spMkLst>
        </pc:spChg>
        <pc:spChg chg="add del mod">
          <ac:chgData name="Aquilini, Mercedes" userId="a23cf774-f6f9-479c-b49b-a38c29b8f019" providerId="ADAL" clId="{D03A9C25-3F5A-46CC-A972-BC944A7303A1}" dt="2021-05-25T22:48:24.556" v="11096" actId="478"/>
          <ac:spMkLst>
            <pc:docMk/>
            <pc:sldMk cId="3920554799" sldId="2145705852"/>
            <ac:spMk id="10" creationId="{43816A8F-3075-43F4-9F38-F643E1196CE3}"/>
          </ac:spMkLst>
        </pc:spChg>
        <pc:spChg chg="add del mod">
          <ac:chgData name="Aquilini, Mercedes" userId="a23cf774-f6f9-479c-b49b-a38c29b8f019" providerId="ADAL" clId="{D03A9C25-3F5A-46CC-A972-BC944A7303A1}" dt="2021-05-25T15:57:13.297" v="9183" actId="478"/>
          <ac:spMkLst>
            <pc:docMk/>
            <pc:sldMk cId="3920554799" sldId="2145705852"/>
            <ac:spMk id="12" creationId="{98E0DECB-AB4A-4C26-92BA-81E01C278737}"/>
          </ac:spMkLst>
        </pc:spChg>
        <pc:spChg chg="add mod">
          <ac:chgData name="Aquilini, Mercedes" userId="a23cf774-f6f9-479c-b49b-a38c29b8f019" providerId="ADAL" clId="{D03A9C25-3F5A-46CC-A972-BC944A7303A1}" dt="2021-05-25T23:14:46.743" v="12061" actId="1076"/>
          <ac:spMkLst>
            <pc:docMk/>
            <pc:sldMk cId="3920554799" sldId="2145705852"/>
            <ac:spMk id="13" creationId="{A04B29BE-E396-4750-A594-E823C360B73B}"/>
          </ac:spMkLst>
        </pc:spChg>
        <pc:spChg chg="add mod">
          <ac:chgData name="Aquilini, Mercedes" userId="a23cf774-f6f9-479c-b49b-a38c29b8f019" providerId="ADAL" clId="{D03A9C25-3F5A-46CC-A972-BC944A7303A1}" dt="2021-05-25T23:21:22.282" v="12346" actId="255"/>
          <ac:spMkLst>
            <pc:docMk/>
            <pc:sldMk cId="3920554799" sldId="2145705852"/>
            <ac:spMk id="14" creationId="{581E29B6-43B5-423E-BDC1-BF04F96C86BF}"/>
          </ac:spMkLst>
        </pc:spChg>
        <pc:picChg chg="add mod">
          <ac:chgData name="Aquilini, Mercedes" userId="a23cf774-f6f9-479c-b49b-a38c29b8f019" providerId="ADAL" clId="{D03A9C25-3F5A-46CC-A972-BC944A7303A1}" dt="2021-05-25T23:14:35.262" v="12057" actId="1076"/>
          <ac:picMkLst>
            <pc:docMk/>
            <pc:sldMk cId="3920554799" sldId="2145705852"/>
            <ac:picMk id="6" creationId="{CACB91F7-28ED-4AF4-8656-24BF2A25432D}"/>
          </ac:picMkLst>
        </pc:picChg>
        <pc:picChg chg="add del">
          <ac:chgData name="Aquilini, Mercedes" userId="a23cf774-f6f9-479c-b49b-a38c29b8f019" providerId="ADAL" clId="{D03A9C25-3F5A-46CC-A972-BC944A7303A1}" dt="2021-05-24T18:58:42.311" v="3371" actId="478"/>
          <ac:picMkLst>
            <pc:docMk/>
            <pc:sldMk cId="3920554799" sldId="2145705852"/>
            <ac:picMk id="8" creationId="{7FE65FCA-08E7-4AE7-9966-46DE1CEE18F7}"/>
          </ac:picMkLst>
        </pc:picChg>
        <pc:picChg chg="add del mod">
          <ac:chgData name="Aquilini, Mercedes" userId="a23cf774-f6f9-479c-b49b-a38c29b8f019" providerId="ADAL" clId="{D03A9C25-3F5A-46CC-A972-BC944A7303A1}" dt="2021-05-25T22:47:30.192" v="11057" actId="478"/>
          <ac:picMkLst>
            <pc:docMk/>
            <pc:sldMk cId="3920554799" sldId="2145705852"/>
            <ac:picMk id="11" creationId="{A8846089-FF94-48DD-8932-35B5B62C0134}"/>
          </ac:picMkLst>
        </pc:picChg>
      </pc:sldChg>
      <pc:sldChg chg="addSp delSp modSp add mod modNotesTx">
        <pc:chgData name="Aquilini, Mercedes" userId="a23cf774-f6f9-479c-b49b-a38c29b8f019" providerId="ADAL" clId="{D03A9C25-3F5A-46CC-A972-BC944A7303A1}" dt="2021-05-25T22:20:54.345" v="10284" actId="20577"/>
        <pc:sldMkLst>
          <pc:docMk/>
          <pc:sldMk cId="4069427800" sldId="2145705853"/>
        </pc:sldMkLst>
        <pc:spChg chg="del">
          <ac:chgData name="Aquilini, Mercedes" userId="a23cf774-f6f9-479c-b49b-a38c29b8f019" providerId="ADAL" clId="{D03A9C25-3F5A-46CC-A972-BC944A7303A1}" dt="2021-05-21T22:17:35.023" v="2406" actId="478"/>
          <ac:spMkLst>
            <pc:docMk/>
            <pc:sldMk cId="4069427800" sldId="2145705853"/>
            <ac:spMk id="4" creationId="{FE50C37A-3A7A-4498-A740-27C4438E1BEA}"/>
          </ac:spMkLst>
        </pc:spChg>
        <pc:spChg chg="add del mod">
          <ac:chgData name="Aquilini, Mercedes" userId="a23cf774-f6f9-479c-b49b-a38c29b8f019" providerId="ADAL" clId="{D03A9C25-3F5A-46CC-A972-BC944A7303A1}" dt="2021-05-21T22:17:37.942" v="2408" actId="478"/>
          <ac:spMkLst>
            <pc:docMk/>
            <pc:sldMk cId="4069427800" sldId="2145705853"/>
            <ac:spMk id="6" creationId="{93F09F40-0990-4092-8F31-8E87ACF42582}"/>
          </ac:spMkLst>
        </pc:spChg>
        <pc:spChg chg="add del mod">
          <ac:chgData name="Aquilini, Mercedes" userId="a23cf774-f6f9-479c-b49b-a38c29b8f019" providerId="ADAL" clId="{D03A9C25-3F5A-46CC-A972-BC944A7303A1}" dt="2021-05-21T22:17:41.388" v="2410" actId="478"/>
          <ac:spMkLst>
            <pc:docMk/>
            <pc:sldMk cId="4069427800" sldId="2145705853"/>
            <ac:spMk id="8" creationId="{8A8E8085-DAFC-4273-BB8D-13A9EF520385}"/>
          </ac:spMkLst>
        </pc:spChg>
        <pc:spChg chg="add mod">
          <ac:chgData name="Aquilini, Mercedes" userId="a23cf774-f6f9-479c-b49b-a38c29b8f019" providerId="ADAL" clId="{D03A9C25-3F5A-46CC-A972-BC944A7303A1}" dt="2021-05-25T22:20:26.541" v="10282" actId="1076"/>
          <ac:spMkLst>
            <pc:docMk/>
            <pc:sldMk cId="4069427800" sldId="2145705853"/>
            <ac:spMk id="9" creationId="{DB5C2A66-326F-4C63-AC55-308AF29AA8DF}"/>
          </ac:spMkLst>
        </pc:spChg>
        <pc:spChg chg="add mod">
          <ac:chgData name="Aquilini, Mercedes" userId="a23cf774-f6f9-479c-b49b-a38c29b8f019" providerId="ADAL" clId="{D03A9C25-3F5A-46CC-A972-BC944A7303A1}" dt="2021-05-25T22:20:26.541" v="10282" actId="1076"/>
          <ac:spMkLst>
            <pc:docMk/>
            <pc:sldMk cId="4069427800" sldId="2145705853"/>
            <ac:spMk id="10" creationId="{B25ECB83-DB3B-4E78-840E-18899288A088}"/>
          </ac:spMkLst>
        </pc:spChg>
        <pc:spChg chg="add mod">
          <ac:chgData name="Aquilini, Mercedes" userId="a23cf774-f6f9-479c-b49b-a38c29b8f019" providerId="ADAL" clId="{D03A9C25-3F5A-46CC-A972-BC944A7303A1}" dt="2021-05-25T22:20:26.541" v="10282" actId="1076"/>
          <ac:spMkLst>
            <pc:docMk/>
            <pc:sldMk cId="4069427800" sldId="2145705853"/>
            <ac:spMk id="11" creationId="{B9D0B260-802E-4FFA-8BE5-CA9CB96B8CDA}"/>
          </ac:spMkLst>
        </pc:spChg>
        <pc:spChg chg="add mod">
          <ac:chgData name="Aquilini, Mercedes" userId="a23cf774-f6f9-479c-b49b-a38c29b8f019" providerId="ADAL" clId="{D03A9C25-3F5A-46CC-A972-BC944A7303A1}" dt="2021-05-25T22:20:26.541" v="10282" actId="1076"/>
          <ac:spMkLst>
            <pc:docMk/>
            <pc:sldMk cId="4069427800" sldId="2145705853"/>
            <ac:spMk id="12" creationId="{FE6B9870-3301-407C-B92F-224C3128F632}"/>
          </ac:spMkLst>
        </pc:spChg>
        <pc:spChg chg="add mod">
          <ac:chgData name="Aquilini, Mercedes" userId="a23cf774-f6f9-479c-b49b-a38c29b8f019" providerId="ADAL" clId="{D03A9C25-3F5A-46CC-A972-BC944A7303A1}" dt="2021-05-25T22:20:26.541" v="10282" actId="1076"/>
          <ac:spMkLst>
            <pc:docMk/>
            <pc:sldMk cId="4069427800" sldId="2145705853"/>
            <ac:spMk id="13" creationId="{6C328B01-80CF-43AB-8D7A-A6EE61E5717C}"/>
          </ac:spMkLst>
        </pc:spChg>
        <pc:spChg chg="add mod">
          <ac:chgData name="Aquilini, Mercedes" userId="a23cf774-f6f9-479c-b49b-a38c29b8f019" providerId="ADAL" clId="{D03A9C25-3F5A-46CC-A972-BC944A7303A1}" dt="2021-05-25T22:20:26.541" v="10282" actId="1076"/>
          <ac:spMkLst>
            <pc:docMk/>
            <pc:sldMk cId="4069427800" sldId="2145705853"/>
            <ac:spMk id="14" creationId="{EA331CC5-6AB3-42DB-9183-37D27AE5527F}"/>
          </ac:spMkLst>
        </pc:spChg>
        <pc:graphicFrameChg chg="add del mod">
          <ac:chgData name="Aquilini, Mercedes" userId="a23cf774-f6f9-479c-b49b-a38c29b8f019" providerId="ADAL" clId="{D03A9C25-3F5A-46CC-A972-BC944A7303A1}" dt="2021-05-21T22:17:37.942" v="2408" actId="478"/>
          <ac:graphicFrameMkLst>
            <pc:docMk/>
            <pc:sldMk cId="4069427800" sldId="2145705853"/>
            <ac:graphicFrameMk id="5" creationId="{AA17FB9A-B58D-4FCC-9EE9-387229E495EA}"/>
          </ac:graphicFrameMkLst>
        </pc:graphicFrameChg>
        <pc:graphicFrameChg chg="add mod modGraphic">
          <ac:chgData name="Aquilini, Mercedes" userId="a23cf774-f6f9-479c-b49b-a38c29b8f019" providerId="ADAL" clId="{D03A9C25-3F5A-46CC-A972-BC944A7303A1}" dt="2021-05-25T22:20:30.415" v="10283" actId="1076"/>
          <ac:graphicFrameMkLst>
            <pc:docMk/>
            <pc:sldMk cId="4069427800" sldId="2145705853"/>
            <ac:graphicFrameMk id="7" creationId="{D74C1A8E-1B56-44A8-B4FE-F14E8D5C9F59}"/>
          </ac:graphicFrameMkLst>
        </pc:graphicFrameChg>
      </pc:sldChg>
      <pc:sldChg chg="addSp delSp modSp add del mod">
        <pc:chgData name="Aquilini, Mercedes" userId="a23cf774-f6f9-479c-b49b-a38c29b8f019" providerId="ADAL" clId="{D03A9C25-3F5A-46CC-A972-BC944A7303A1}" dt="2021-05-25T22:21:05.734" v="10285" actId="47"/>
        <pc:sldMkLst>
          <pc:docMk/>
          <pc:sldMk cId="1546214057" sldId="2145705854"/>
        </pc:sldMkLst>
        <pc:spChg chg="mod">
          <ac:chgData name="Aquilini, Mercedes" userId="a23cf774-f6f9-479c-b49b-a38c29b8f019" providerId="ADAL" clId="{D03A9C25-3F5A-46CC-A972-BC944A7303A1}" dt="2021-05-24T18:27:26.969" v="2607"/>
          <ac:spMkLst>
            <pc:docMk/>
            <pc:sldMk cId="1546214057" sldId="2145705854"/>
            <ac:spMk id="2" creationId="{CC1BE835-5167-43BD-99FC-B6AD30101D5B}"/>
          </ac:spMkLst>
        </pc:spChg>
        <pc:spChg chg="del mod">
          <ac:chgData name="Aquilini, Mercedes" userId="a23cf774-f6f9-479c-b49b-a38c29b8f019" providerId="ADAL" clId="{D03A9C25-3F5A-46CC-A972-BC944A7303A1}" dt="2021-05-24T17:52:27.773" v="2588" actId="478"/>
          <ac:spMkLst>
            <pc:docMk/>
            <pc:sldMk cId="1546214057" sldId="2145705854"/>
            <ac:spMk id="4" creationId="{FE50C37A-3A7A-4498-A740-27C4438E1BEA}"/>
          </ac:spMkLst>
        </pc:spChg>
        <pc:graphicFrameChg chg="add mod modGraphic">
          <ac:chgData name="Aquilini, Mercedes" userId="a23cf774-f6f9-479c-b49b-a38c29b8f019" providerId="ADAL" clId="{D03A9C25-3F5A-46CC-A972-BC944A7303A1}" dt="2021-05-25T15:12:58.534" v="6893" actId="242"/>
          <ac:graphicFrameMkLst>
            <pc:docMk/>
            <pc:sldMk cId="1546214057" sldId="2145705854"/>
            <ac:graphicFrameMk id="5" creationId="{6C436821-E3BC-43B7-BC63-4C9A5ED8D512}"/>
          </ac:graphicFrameMkLst>
        </pc:graphicFrameChg>
      </pc:sldChg>
      <pc:sldChg chg="addSp delSp modSp add mod modNotesTx">
        <pc:chgData name="Aquilini, Mercedes" userId="a23cf774-f6f9-479c-b49b-a38c29b8f019" providerId="ADAL" clId="{D03A9C25-3F5A-46CC-A972-BC944A7303A1}" dt="2021-05-25T23:27:34.070" v="12826" actId="20577"/>
        <pc:sldMkLst>
          <pc:docMk/>
          <pc:sldMk cId="3334712010" sldId="2145705855"/>
        </pc:sldMkLst>
        <pc:spChg chg="mod">
          <ac:chgData name="Aquilini, Mercedes" userId="a23cf774-f6f9-479c-b49b-a38c29b8f019" providerId="ADAL" clId="{D03A9C25-3F5A-46CC-A972-BC944A7303A1}" dt="2021-05-21T22:19:33.030" v="2507" actId="20577"/>
          <ac:spMkLst>
            <pc:docMk/>
            <pc:sldMk cId="3334712010" sldId="2145705855"/>
            <ac:spMk id="2" creationId="{CC1BE835-5167-43BD-99FC-B6AD30101D5B}"/>
          </ac:spMkLst>
        </pc:spChg>
        <pc:spChg chg="mod">
          <ac:chgData name="Aquilini, Mercedes" userId="a23cf774-f6f9-479c-b49b-a38c29b8f019" providerId="ADAL" clId="{D03A9C25-3F5A-46CC-A972-BC944A7303A1}" dt="2021-05-25T22:50:52.794" v="11117" actId="1076"/>
          <ac:spMkLst>
            <pc:docMk/>
            <pc:sldMk cId="3334712010" sldId="2145705855"/>
            <ac:spMk id="4" creationId="{FE50C37A-3A7A-4498-A740-27C4438E1BEA}"/>
          </ac:spMkLst>
        </pc:spChg>
        <pc:spChg chg="add del mod">
          <ac:chgData name="Aquilini, Mercedes" userId="a23cf774-f6f9-479c-b49b-a38c29b8f019" providerId="ADAL" clId="{D03A9C25-3F5A-46CC-A972-BC944A7303A1}" dt="2021-05-24T19:24:46.785" v="4994" actId="478"/>
          <ac:spMkLst>
            <pc:docMk/>
            <pc:sldMk cId="3334712010" sldId="2145705855"/>
            <ac:spMk id="5" creationId="{3F6630CA-8B7D-42A4-917E-D14D865B4AB3}"/>
          </ac:spMkLst>
        </pc:spChg>
        <pc:spChg chg="add mod">
          <ac:chgData name="Aquilini, Mercedes" userId="a23cf774-f6f9-479c-b49b-a38c29b8f019" providerId="ADAL" clId="{D03A9C25-3F5A-46CC-A972-BC944A7303A1}" dt="2021-05-25T22:50:52.794" v="11117" actId="1076"/>
          <ac:spMkLst>
            <pc:docMk/>
            <pc:sldMk cId="3334712010" sldId="2145705855"/>
            <ac:spMk id="6" creationId="{370C0E41-319B-41AD-84F4-85DAFA04CAB8}"/>
          </ac:spMkLst>
        </pc:spChg>
        <pc:spChg chg="add mod">
          <ac:chgData name="Aquilini, Mercedes" userId="a23cf774-f6f9-479c-b49b-a38c29b8f019" providerId="ADAL" clId="{D03A9C25-3F5A-46CC-A972-BC944A7303A1}" dt="2021-05-25T22:50:52.794" v="11117" actId="1076"/>
          <ac:spMkLst>
            <pc:docMk/>
            <pc:sldMk cId="3334712010" sldId="2145705855"/>
            <ac:spMk id="7" creationId="{9431507A-6DA3-468B-9C42-A583E11AFD2B}"/>
          </ac:spMkLst>
        </pc:spChg>
        <pc:spChg chg="add mod">
          <ac:chgData name="Aquilini, Mercedes" userId="a23cf774-f6f9-479c-b49b-a38c29b8f019" providerId="ADAL" clId="{D03A9C25-3F5A-46CC-A972-BC944A7303A1}" dt="2021-05-25T22:50:52.794" v="11117" actId="1076"/>
          <ac:spMkLst>
            <pc:docMk/>
            <pc:sldMk cId="3334712010" sldId="2145705855"/>
            <ac:spMk id="8" creationId="{16669634-7EE8-4092-B6A5-BA2824B7358F}"/>
          </ac:spMkLst>
        </pc:spChg>
        <pc:spChg chg="add del mod">
          <ac:chgData name="Aquilini, Mercedes" userId="a23cf774-f6f9-479c-b49b-a38c29b8f019" providerId="ADAL" clId="{D03A9C25-3F5A-46CC-A972-BC944A7303A1}" dt="2021-05-24T19:34:07.481" v="5321" actId="478"/>
          <ac:spMkLst>
            <pc:docMk/>
            <pc:sldMk cId="3334712010" sldId="2145705855"/>
            <ac:spMk id="9" creationId="{35A3A683-A02F-4C70-B13A-C08E61493A55}"/>
          </ac:spMkLst>
        </pc:spChg>
        <pc:spChg chg="add del mod">
          <ac:chgData name="Aquilini, Mercedes" userId="a23cf774-f6f9-479c-b49b-a38c29b8f019" providerId="ADAL" clId="{D03A9C25-3F5A-46CC-A972-BC944A7303A1}" dt="2021-05-24T19:34:12.993" v="5323" actId="478"/>
          <ac:spMkLst>
            <pc:docMk/>
            <pc:sldMk cId="3334712010" sldId="2145705855"/>
            <ac:spMk id="11" creationId="{8158336C-E668-4493-9FDE-ADD5EF2447A5}"/>
          </ac:spMkLst>
        </pc:spChg>
        <pc:spChg chg="add del mod">
          <ac:chgData name="Aquilini, Mercedes" userId="a23cf774-f6f9-479c-b49b-a38c29b8f019" providerId="ADAL" clId="{D03A9C25-3F5A-46CC-A972-BC944A7303A1}" dt="2021-05-25T15:57:17.945" v="9184" actId="478"/>
          <ac:spMkLst>
            <pc:docMk/>
            <pc:sldMk cId="3334712010" sldId="2145705855"/>
            <ac:spMk id="12" creationId="{F2EEA5F6-0A4B-452C-9C04-4DA9A7A367F2}"/>
          </ac:spMkLst>
        </pc:spChg>
        <pc:spChg chg="add mod">
          <ac:chgData name="Aquilini, Mercedes" userId="a23cf774-f6f9-479c-b49b-a38c29b8f019" providerId="ADAL" clId="{D03A9C25-3F5A-46CC-A972-BC944A7303A1}" dt="2021-05-25T22:50:52.794" v="11117" actId="1076"/>
          <ac:spMkLst>
            <pc:docMk/>
            <pc:sldMk cId="3334712010" sldId="2145705855"/>
            <ac:spMk id="13" creationId="{22D0FD24-4B92-443A-885B-61EB265C5A54}"/>
          </ac:spMkLst>
        </pc:spChg>
        <pc:spChg chg="add mod">
          <ac:chgData name="Aquilini, Mercedes" userId="a23cf774-f6f9-479c-b49b-a38c29b8f019" providerId="ADAL" clId="{D03A9C25-3F5A-46CC-A972-BC944A7303A1}" dt="2021-05-25T22:50:58.079" v="11120" actId="20577"/>
          <ac:spMkLst>
            <pc:docMk/>
            <pc:sldMk cId="3334712010" sldId="2145705855"/>
            <ac:spMk id="14" creationId="{8BF1A69F-C54E-4494-9145-45D2A9343DEE}"/>
          </ac:spMkLst>
        </pc:spChg>
        <pc:spChg chg="add mod">
          <ac:chgData name="Aquilini, Mercedes" userId="a23cf774-f6f9-479c-b49b-a38c29b8f019" providerId="ADAL" clId="{D03A9C25-3F5A-46CC-A972-BC944A7303A1}" dt="2021-05-25T22:27:19.586" v="10454" actId="2085"/>
          <ac:spMkLst>
            <pc:docMk/>
            <pc:sldMk cId="3334712010" sldId="2145705855"/>
            <ac:spMk id="15" creationId="{F9CE93BF-4DB6-49B9-BB87-822EFE6A3B40}"/>
          </ac:spMkLst>
        </pc:spChg>
        <pc:picChg chg="add del mod">
          <ac:chgData name="Aquilini, Mercedes" userId="a23cf774-f6f9-479c-b49b-a38c29b8f019" providerId="ADAL" clId="{D03A9C25-3F5A-46CC-A972-BC944A7303A1}" dt="2021-05-25T15:57:17.945" v="9184" actId="478"/>
          <ac:picMkLst>
            <pc:docMk/>
            <pc:sldMk cId="3334712010" sldId="2145705855"/>
            <ac:picMk id="10" creationId="{29CC1888-1345-4277-BC34-A70A1F0DFF56}"/>
          </ac:picMkLst>
        </pc:picChg>
      </pc:sldChg>
      <pc:sldChg chg="addSp delSp modSp add mod">
        <pc:chgData name="Aquilini, Mercedes" userId="a23cf774-f6f9-479c-b49b-a38c29b8f019" providerId="ADAL" clId="{D03A9C25-3F5A-46CC-A972-BC944A7303A1}" dt="2021-05-26T11:57:39.773" v="12837" actId="20577"/>
        <pc:sldMkLst>
          <pc:docMk/>
          <pc:sldMk cId="3346822432" sldId="2145705856"/>
        </pc:sldMkLst>
        <pc:spChg chg="add del mod">
          <ac:chgData name="Aquilini, Mercedes" userId="a23cf774-f6f9-479c-b49b-a38c29b8f019" providerId="ADAL" clId="{D03A9C25-3F5A-46CC-A972-BC944A7303A1}" dt="2021-05-24T18:35:43.313" v="2641" actId="478"/>
          <ac:spMkLst>
            <pc:docMk/>
            <pc:sldMk cId="3346822432" sldId="2145705856"/>
            <ac:spMk id="4" creationId="{1336006F-CC6A-4316-AE78-DDC808176206}"/>
          </ac:spMkLst>
        </pc:spChg>
        <pc:spChg chg="add del mod">
          <ac:chgData name="Aquilini, Mercedes" userId="a23cf774-f6f9-479c-b49b-a38c29b8f019" providerId="ADAL" clId="{D03A9C25-3F5A-46CC-A972-BC944A7303A1}" dt="2021-05-24T18:35:44.561" v="2642" actId="478"/>
          <ac:spMkLst>
            <pc:docMk/>
            <pc:sldMk cId="3346822432" sldId="2145705856"/>
            <ac:spMk id="6" creationId="{6C068E44-A6A7-48F0-A6AF-E7D7F323E3CF}"/>
          </ac:spMkLst>
        </pc:spChg>
        <pc:spChg chg="add mod">
          <ac:chgData name="Aquilini, Mercedes" userId="a23cf774-f6f9-479c-b49b-a38c29b8f019" providerId="ADAL" clId="{D03A9C25-3F5A-46CC-A972-BC944A7303A1}" dt="2021-05-25T15:40:41.018" v="7966" actId="404"/>
          <ac:spMkLst>
            <pc:docMk/>
            <pc:sldMk cId="3346822432" sldId="2145705856"/>
            <ac:spMk id="15" creationId="{D8CD9C37-0554-4035-883A-DE2D84D2CB09}"/>
          </ac:spMkLst>
        </pc:spChg>
        <pc:graphicFrameChg chg="del">
          <ac:chgData name="Aquilini, Mercedes" userId="a23cf774-f6f9-479c-b49b-a38c29b8f019" providerId="ADAL" clId="{D03A9C25-3F5A-46CC-A972-BC944A7303A1}" dt="2021-05-24T18:27:12.239" v="2606" actId="478"/>
          <ac:graphicFrameMkLst>
            <pc:docMk/>
            <pc:sldMk cId="3346822432" sldId="2145705856"/>
            <ac:graphicFrameMk id="5" creationId="{6C436821-E3BC-43B7-BC63-4C9A5ED8D512}"/>
          </ac:graphicFrameMkLst>
        </pc:graphicFrameChg>
        <pc:graphicFrameChg chg="add del modGraphic">
          <ac:chgData name="Aquilini, Mercedes" userId="a23cf774-f6f9-479c-b49b-a38c29b8f019" providerId="ADAL" clId="{D03A9C25-3F5A-46CC-A972-BC944A7303A1}" dt="2021-05-24T18:35:33.377" v="2636" actId="478"/>
          <ac:graphicFrameMkLst>
            <pc:docMk/>
            <pc:sldMk cId="3346822432" sldId="2145705856"/>
            <ac:graphicFrameMk id="7" creationId="{223EE939-1A7A-4E35-8D2D-235F23020C7A}"/>
          </ac:graphicFrameMkLst>
        </pc:graphicFrameChg>
        <pc:graphicFrameChg chg="add mod modGraphic">
          <ac:chgData name="Aquilini, Mercedes" userId="a23cf774-f6f9-479c-b49b-a38c29b8f019" providerId="ADAL" clId="{D03A9C25-3F5A-46CC-A972-BC944A7303A1}" dt="2021-05-26T11:57:39.773" v="12837" actId="20577"/>
          <ac:graphicFrameMkLst>
            <pc:docMk/>
            <pc:sldMk cId="3346822432" sldId="2145705856"/>
            <ac:graphicFrameMk id="8" creationId="{4D7328F9-2F87-4FF0-8DC9-E4DDC3C360AE}"/>
          </ac:graphicFrameMkLst>
        </pc:graphicFrameChg>
        <pc:picChg chg="add mod">
          <ac:chgData name="Aquilini, Mercedes" userId="a23cf774-f6f9-479c-b49b-a38c29b8f019" providerId="ADAL" clId="{D03A9C25-3F5A-46CC-A972-BC944A7303A1}" dt="2021-05-25T15:41:08.073" v="7974" actId="1076"/>
          <ac:picMkLst>
            <pc:docMk/>
            <pc:sldMk cId="3346822432" sldId="2145705856"/>
            <ac:picMk id="10" creationId="{5BDCD110-3D97-4D80-BE5B-7B7F36C3246F}"/>
          </ac:picMkLst>
        </pc:picChg>
        <pc:picChg chg="add mod">
          <ac:chgData name="Aquilini, Mercedes" userId="a23cf774-f6f9-479c-b49b-a38c29b8f019" providerId="ADAL" clId="{D03A9C25-3F5A-46CC-A972-BC944A7303A1}" dt="2021-05-25T15:41:04.376" v="7972" actId="1076"/>
          <ac:picMkLst>
            <pc:docMk/>
            <pc:sldMk cId="3346822432" sldId="2145705856"/>
            <ac:picMk id="12" creationId="{DCC62278-B971-4A70-B511-BB4F36BDE7C1}"/>
          </ac:picMkLst>
        </pc:picChg>
        <pc:picChg chg="add mod">
          <ac:chgData name="Aquilini, Mercedes" userId="a23cf774-f6f9-479c-b49b-a38c29b8f019" providerId="ADAL" clId="{D03A9C25-3F5A-46CC-A972-BC944A7303A1}" dt="2021-05-25T15:41:05.911" v="7973" actId="1076"/>
          <ac:picMkLst>
            <pc:docMk/>
            <pc:sldMk cId="3346822432" sldId="2145705856"/>
            <ac:picMk id="14" creationId="{175990CD-E6B3-4FC7-AD79-E18691E3AECF}"/>
          </ac:picMkLst>
        </pc:picChg>
      </pc:sldChg>
      <pc:sldChg chg="addSp delSp modSp new mod">
        <pc:chgData name="Aquilini, Mercedes" userId="a23cf774-f6f9-479c-b49b-a38c29b8f019" providerId="ADAL" clId="{D03A9C25-3F5A-46CC-A972-BC944A7303A1}" dt="2021-05-25T23:21:37.003" v="12348" actId="403"/>
        <pc:sldMkLst>
          <pc:docMk/>
          <pc:sldMk cId="3393981077" sldId="2145705857"/>
        </pc:sldMkLst>
        <pc:spChg chg="mod">
          <ac:chgData name="Aquilini, Mercedes" userId="a23cf774-f6f9-479c-b49b-a38c29b8f019" providerId="ADAL" clId="{D03A9C25-3F5A-46CC-A972-BC944A7303A1}" dt="2021-05-24T19:41:46.820" v="5611" actId="20577"/>
          <ac:spMkLst>
            <pc:docMk/>
            <pc:sldMk cId="3393981077" sldId="2145705857"/>
            <ac:spMk id="2" creationId="{6DD0B61A-913C-4AE1-8230-F38E87852D8E}"/>
          </ac:spMkLst>
        </pc:spChg>
        <pc:spChg chg="del">
          <ac:chgData name="Aquilini, Mercedes" userId="a23cf774-f6f9-479c-b49b-a38c29b8f019" providerId="ADAL" clId="{D03A9C25-3F5A-46CC-A972-BC944A7303A1}" dt="2021-05-24T19:44:13.171" v="5707" actId="1032"/>
          <ac:spMkLst>
            <pc:docMk/>
            <pc:sldMk cId="3393981077" sldId="2145705857"/>
            <ac:spMk id="4" creationId="{65B141D0-6E44-4891-A0BA-890B45662649}"/>
          </ac:spMkLst>
        </pc:spChg>
        <pc:spChg chg="add del mod">
          <ac:chgData name="Aquilini, Mercedes" userId="a23cf774-f6f9-479c-b49b-a38c29b8f019" providerId="ADAL" clId="{D03A9C25-3F5A-46CC-A972-BC944A7303A1}" dt="2021-05-24T19:49:52.081" v="6869"/>
          <ac:spMkLst>
            <pc:docMk/>
            <pc:sldMk cId="3393981077" sldId="2145705857"/>
            <ac:spMk id="7" creationId="{03A7B3DF-0330-4E90-BBA4-891E429A6A5C}"/>
          </ac:spMkLst>
        </pc:spChg>
        <pc:spChg chg="add del mod">
          <ac:chgData name="Aquilini, Mercedes" userId="a23cf774-f6f9-479c-b49b-a38c29b8f019" providerId="ADAL" clId="{D03A9C25-3F5A-46CC-A972-BC944A7303A1}" dt="2021-05-24T19:49:54.294" v="6870" actId="478"/>
          <ac:spMkLst>
            <pc:docMk/>
            <pc:sldMk cId="3393981077" sldId="2145705857"/>
            <ac:spMk id="9" creationId="{B5D83D63-D1CC-40BE-A067-2053CAF80FC5}"/>
          </ac:spMkLst>
        </pc:spChg>
        <pc:spChg chg="add mod">
          <ac:chgData name="Aquilini, Mercedes" userId="a23cf774-f6f9-479c-b49b-a38c29b8f019" providerId="ADAL" clId="{D03A9C25-3F5A-46CC-A972-BC944A7303A1}" dt="2021-05-25T23:21:37.003" v="12348" actId="403"/>
          <ac:spMkLst>
            <pc:docMk/>
            <pc:sldMk cId="3393981077" sldId="2145705857"/>
            <ac:spMk id="10" creationId="{39008127-4B74-43EF-9B89-44C7023CFF2A}"/>
          </ac:spMkLst>
        </pc:spChg>
        <pc:spChg chg="add del mod">
          <ac:chgData name="Aquilini, Mercedes" userId="a23cf774-f6f9-479c-b49b-a38c29b8f019" providerId="ADAL" clId="{D03A9C25-3F5A-46CC-A972-BC944A7303A1}" dt="2021-05-25T22:21:44.911" v="10291" actId="767"/>
          <ac:spMkLst>
            <pc:docMk/>
            <pc:sldMk cId="3393981077" sldId="2145705857"/>
            <ac:spMk id="11" creationId="{844EA6BA-E7D4-42FE-86DC-DFBB9DC88CB3}"/>
          </ac:spMkLst>
        </pc:spChg>
        <pc:graphicFrameChg chg="add del mod modGraphic">
          <ac:chgData name="Aquilini, Mercedes" userId="a23cf774-f6f9-479c-b49b-a38c29b8f019" providerId="ADAL" clId="{D03A9C25-3F5A-46CC-A972-BC944A7303A1}" dt="2021-05-24T19:49:52.080" v="6867" actId="478"/>
          <ac:graphicFrameMkLst>
            <pc:docMk/>
            <pc:sldMk cId="3393981077" sldId="2145705857"/>
            <ac:graphicFrameMk id="5" creationId="{A7D3F50C-DBAD-46AF-B8EF-6945025F214D}"/>
          </ac:graphicFrameMkLst>
        </pc:graphicFrameChg>
        <pc:graphicFrameChg chg="add mod modGraphic">
          <ac:chgData name="Aquilini, Mercedes" userId="a23cf774-f6f9-479c-b49b-a38c29b8f019" providerId="ADAL" clId="{D03A9C25-3F5A-46CC-A972-BC944A7303A1}" dt="2021-05-25T23:21:30.506" v="12347" actId="2711"/>
          <ac:graphicFrameMkLst>
            <pc:docMk/>
            <pc:sldMk cId="3393981077" sldId="2145705857"/>
            <ac:graphicFrameMk id="6" creationId="{2D0E8AB3-C177-4F81-91E0-06692A95EEB4}"/>
          </ac:graphicFrameMkLst>
        </pc:graphicFrameChg>
      </pc:sldChg>
      <pc:sldChg chg="addSp delSp modSp add mod">
        <pc:chgData name="Aquilini, Mercedes" userId="a23cf774-f6f9-479c-b49b-a38c29b8f019" providerId="ADAL" clId="{D03A9C25-3F5A-46CC-A972-BC944A7303A1}" dt="2021-05-25T23:22:54.181" v="12367" actId="1076"/>
        <pc:sldMkLst>
          <pc:docMk/>
          <pc:sldMk cId="1416970103" sldId="2145705858"/>
        </pc:sldMkLst>
        <pc:spChg chg="mod">
          <ac:chgData name="Aquilini, Mercedes" userId="a23cf774-f6f9-479c-b49b-a38c29b8f019" providerId="ADAL" clId="{D03A9C25-3F5A-46CC-A972-BC944A7303A1}" dt="2021-05-25T15:49:34.547" v="8718" actId="20577"/>
          <ac:spMkLst>
            <pc:docMk/>
            <pc:sldMk cId="1416970103" sldId="2145705858"/>
            <ac:spMk id="2" creationId="{CC1BE835-5167-43BD-99FC-B6AD30101D5B}"/>
          </ac:spMkLst>
        </pc:spChg>
        <pc:spChg chg="del mod">
          <ac:chgData name="Aquilini, Mercedes" userId="a23cf774-f6f9-479c-b49b-a38c29b8f019" providerId="ADAL" clId="{D03A9C25-3F5A-46CC-A972-BC944A7303A1}" dt="2021-05-24T19:43:35.421" v="5705" actId="478"/>
          <ac:spMkLst>
            <pc:docMk/>
            <pc:sldMk cId="1416970103" sldId="2145705858"/>
            <ac:spMk id="4" creationId="{FE50C37A-3A7A-4498-A740-27C4438E1BEA}"/>
          </ac:spMkLst>
        </pc:spChg>
        <pc:spChg chg="add mod">
          <ac:chgData name="Aquilini, Mercedes" userId="a23cf774-f6f9-479c-b49b-a38c29b8f019" providerId="ADAL" clId="{D03A9C25-3F5A-46CC-A972-BC944A7303A1}" dt="2021-05-25T23:22:45.316" v="12366" actId="255"/>
          <ac:spMkLst>
            <pc:docMk/>
            <pc:sldMk cId="1416970103" sldId="2145705858"/>
            <ac:spMk id="7" creationId="{7126F857-4C3B-4783-B081-6DEEC1F900E1}"/>
          </ac:spMkLst>
        </pc:spChg>
        <pc:spChg chg="del">
          <ac:chgData name="Aquilini, Mercedes" userId="a23cf774-f6f9-479c-b49b-a38c29b8f019" providerId="ADAL" clId="{D03A9C25-3F5A-46CC-A972-BC944A7303A1}" dt="2021-05-24T19:43:31.430" v="5702" actId="478"/>
          <ac:spMkLst>
            <pc:docMk/>
            <pc:sldMk cId="1416970103" sldId="2145705858"/>
            <ac:spMk id="9" creationId="{87E9CC0A-EF49-4655-8A47-FEDBF4630274}"/>
          </ac:spMkLst>
        </pc:spChg>
        <pc:spChg chg="del">
          <ac:chgData name="Aquilini, Mercedes" userId="a23cf774-f6f9-479c-b49b-a38c29b8f019" providerId="ADAL" clId="{D03A9C25-3F5A-46CC-A972-BC944A7303A1}" dt="2021-05-24T19:43:31.430" v="5702" actId="478"/>
          <ac:spMkLst>
            <pc:docMk/>
            <pc:sldMk cId="1416970103" sldId="2145705858"/>
            <ac:spMk id="10" creationId="{43816A8F-3075-43F4-9F38-F643E1196CE3}"/>
          </ac:spMkLst>
        </pc:spChg>
        <pc:spChg chg="add mod">
          <ac:chgData name="Aquilini, Mercedes" userId="a23cf774-f6f9-479c-b49b-a38c29b8f019" providerId="ADAL" clId="{D03A9C25-3F5A-46CC-A972-BC944A7303A1}" dt="2021-05-25T23:22:54.181" v="12367" actId="1076"/>
          <ac:spMkLst>
            <pc:docMk/>
            <pc:sldMk cId="1416970103" sldId="2145705858"/>
            <ac:spMk id="12" creationId="{31F08BCE-2AC4-4AFA-BDBA-BF5F740EE83A}"/>
          </ac:spMkLst>
        </pc:spChg>
        <pc:spChg chg="add mod">
          <ac:chgData name="Aquilini, Mercedes" userId="a23cf774-f6f9-479c-b49b-a38c29b8f019" providerId="ADAL" clId="{D03A9C25-3F5A-46CC-A972-BC944A7303A1}" dt="2021-05-25T23:22:54.181" v="12367" actId="1076"/>
          <ac:spMkLst>
            <pc:docMk/>
            <pc:sldMk cId="1416970103" sldId="2145705858"/>
            <ac:spMk id="13" creationId="{4E12FE95-711F-42AA-A01B-2A2267EF0EA8}"/>
          </ac:spMkLst>
        </pc:spChg>
        <pc:spChg chg="add del mod">
          <ac:chgData name="Aquilini, Mercedes" userId="a23cf774-f6f9-479c-b49b-a38c29b8f019" providerId="ADAL" clId="{D03A9C25-3F5A-46CC-A972-BC944A7303A1}" dt="2021-05-25T15:56:36.219" v="9181"/>
          <ac:spMkLst>
            <pc:docMk/>
            <pc:sldMk cId="1416970103" sldId="2145705858"/>
            <ac:spMk id="19" creationId="{84077315-4D85-4648-9E4C-A3263D4C299B}"/>
          </ac:spMkLst>
        </pc:spChg>
        <pc:graphicFrameChg chg="add del mod modGraphic">
          <ac:chgData name="Aquilini, Mercedes" userId="a23cf774-f6f9-479c-b49b-a38c29b8f019" providerId="ADAL" clId="{D03A9C25-3F5A-46CC-A972-BC944A7303A1}" dt="2021-05-25T15:56:36.218" v="9179" actId="478"/>
          <ac:graphicFrameMkLst>
            <pc:docMk/>
            <pc:sldMk cId="1416970103" sldId="2145705858"/>
            <ac:graphicFrameMk id="17" creationId="{497ED9E4-C8DA-4D87-929F-AE72B0D3DBC3}"/>
          </ac:graphicFrameMkLst>
        </pc:graphicFrameChg>
        <pc:picChg chg="del">
          <ac:chgData name="Aquilini, Mercedes" userId="a23cf774-f6f9-479c-b49b-a38c29b8f019" providerId="ADAL" clId="{D03A9C25-3F5A-46CC-A972-BC944A7303A1}" dt="2021-05-24T19:43:31.430" v="5702" actId="478"/>
          <ac:picMkLst>
            <pc:docMk/>
            <pc:sldMk cId="1416970103" sldId="2145705858"/>
            <ac:picMk id="6" creationId="{CACB91F7-28ED-4AF4-8656-24BF2A25432D}"/>
          </ac:picMkLst>
        </pc:picChg>
        <pc:picChg chg="del">
          <ac:chgData name="Aquilini, Mercedes" userId="a23cf774-f6f9-479c-b49b-a38c29b8f019" providerId="ADAL" clId="{D03A9C25-3F5A-46CC-A972-BC944A7303A1}" dt="2021-05-24T19:43:36.605" v="5706" actId="478"/>
          <ac:picMkLst>
            <pc:docMk/>
            <pc:sldMk cId="1416970103" sldId="2145705858"/>
            <ac:picMk id="11" creationId="{A8846089-FF94-48DD-8932-35B5B62C0134}"/>
          </ac:picMkLst>
        </pc:picChg>
        <pc:picChg chg="add mod">
          <ac:chgData name="Aquilini, Mercedes" userId="a23cf774-f6f9-479c-b49b-a38c29b8f019" providerId="ADAL" clId="{D03A9C25-3F5A-46CC-A972-BC944A7303A1}" dt="2021-05-25T23:22:54.181" v="12367" actId="1076"/>
          <ac:picMkLst>
            <pc:docMk/>
            <pc:sldMk cId="1416970103" sldId="2145705858"/>
            <ac:picMk id="14" creationId="{4E79BDEA-C6BD-480B-B30A-F53FA7C9DA02}"/>
          </ac:picMkLst>
        </pc:picChg>
        <pc:picChg chg="add mod">
          <ac:chgData name="Aquilini, Mercedes" userId="a23cf774-f6f9-479c-b49b-a38c29b8f019" providerId="ADAL" clId="{D03A9C25-3F5A-46CC-A972-BC944A7303A1}" dt="2021-05-25T23:22:54.181" v="12367" actId="1076"/>
          <ac:picMkLst>
            <pc:docMk/>
            <pc:sldMk cId="1416970103" sldId="2145705858"/>
            <ac:picMk id="16" creationId="{CB6CA17E-0582-4900-A91C-C3E31BF70E7D}"/>
          </ac:picMkLst>
        </pc:picChg>
      </pc:sldChg>
      <pc:sldChg chg="addSp delSp modSp new mod">
        <pc:chgData name="Aquilini, Mercedes" userId="a23cf774-f6f9-479c-b49b-a38c29b8f019" providerId="ADAL" clId="{D03A9C25-3F5A-46CC-A972-BC944A7303A1}" dt="2021-05-25T23:27:18.133" v="12825" actId="1076"/>
        <pc:sldMkLst>
          <pc:docMk/>
          <pc:sldMk cId="2394932076" sldId="2145705859"/>
        </pc:sldMkLst>
        <pc:spChg chg="mod">
          <ac:chgData name="Aquilini, Mercedes" userId="a23cf774-f6f9-479c-b49b-a38c29b8f019" providerId="ADAL" clId="{D03A9C25-3F5A-46CC-A972-BC944A7303A1}" dt="2021-05-25T16:47:24.131" v="9619" actId="20577"/>
          <ac:spMkLst>
            <pc:docMk/>
            <pc:sldMk cId="2394932076" sldId="2145705859"/>
            <ac:spMk id="2" creationId="{55AD8B58-A2BF-4B92-893E-8D20F75178AF}"/>
          </ac:spMkLst>
        </pc:spChg>
        <pc:spChg chg="mod">
          <ac:chgData name="Aquilini, Mercedes" userId="a23cf774-f6f9-479c-b49b-a38c29b8f019" providerId="ADAL" clId="{D03A9C25-3F5A-46CC-A972-BC944A7303A1}" dt="2021-05-25T23:27:10.197" v="12824" actId="20577"/>
          <ac:spMkLst>
            <pc:docMk/>
            <pc:sldMk cId="2394932076" sldId="2145705859"/>
            <ac:spMk id="4" creationId="{D74B64ED-44EE-462E-8789-486A4322A4DC}"/>
          </ac:spMkLst>
        </pc:spChg>
        <pc:spChg chg="add del mod">
          <ac:chgData name="Aquilini, Mercedes" userId="a23cf774-f6f9-479c-b49b-a38c29b8f019" providerId="ADAL" clId="{D03A9C25-3F5A-46CC-A972-BC944A7303A1}" dt="2021-05-25T22:32:40.507" v="11019" actId="478"/>
          <ac:spMkLst>
            <pc:docMk/>
            <pc:sldMk cId="2394932076" sldId="2145705859"/>
            <ac:spMk id="5" creationId="{A6E3D922-D776-4BCF-83DD-1B12FB87CE72}"/>
          </ac:spMkLst>
        </pc:spChg>
        <pc:spChg chg="add mod">
          <ac:chgData name="Aquilini, Mercedes" userId="a23cf774-f6f9-479c-b49b-a38c29b8f019" providerId="ADAL" clId="{D03A9C25-3F5A-46CC-A972-BC944A7303A1}" dt="2021-05-25T23:27:18.133" v="12825" actId="1076"/>
          <ac:spMkLst>
            <pc:docMk/>
            <pc:sldMk cId="2394932076" sldId="2145705859"/>
            <ac:spMk id="6" creationId="{4773769B-A8B4-4F5B-9F8C-B5D2B33648D7}"/>
          </ac:spMkLst>
        </pc:spChg>
        <pc:spChg chg="add del mod">
          <ac:chgData name="Aquilini, Mercedes" userId="a23cf774-f6f9-479c-b49b-a38c29b8f019" providerId="ADAL" clId="{D03A9C25-3F5A-46CC-A972-BC944A7303A1}" dt="2021-05-25T22:50:07.760" v="11111" actId="478"/>
          <ac:spMkLst>
            <pc:docMk/>
            <pc:sldMk cId="2394932076" sldId="2145705859"/>
            <ac:spMk id="7" creationId="{1FCDA94C-FD5E-4522-8A2C-52EF8E45CED8}"/>
          </ac:spMkLst>
        </pc:spChg>
        <pc:spChg chg="add mod">
          <ac:chgData name="Aquilini, Mercedes" userId="a23cf774-f6f9-479c-b49b-a38c29b8f019" providerId="ADAL" clId="{D03A9C25-3F5A-46CC-A972-BC944A7303A1}" dt="2021-05-25T23:21:02.948" v="12344" actId="1076"/>
          <ac:spMkLst>
            <pc:docMk/>
            <pc:sldMk cId="2394932076" sldId="2145705859"/>
            <ac:spMk id="9" creationId="{30D20DA3-EC61-40A1-94B6-916D13D2E866}"/>
          </ac:spMkLst>
        </pc:spChg>
        <pc:picChg chg="add del mod">
          <ac:chgData name="Aquilini, Mercedes" userId="a23cf774-f6f9-479c-b49b-a38c29b8f019" providerId="ADAL" clId="{D03A9C25-3F5A-46CC-A972-BC944A7303A1}" dt="2021-05-25T22:50:06.588" v="11110" actId="478"/>
          <ac:picMkLst>
            <pc:docMk/>
            <pc:sldMk cId="2394932076" sldId="2145705859"/>
            <ac:picMk id="8" creationId="{3E074366-8729-4637-9CCF-470B4706E44D}"/>
          </ac:picMkLst>
        </pc:picChg>
      </pc:sldChg>
      <pc:sldChg chg="add">
        <pc:chgData name="Aquilini, Mercedes" userId="a23cf774-f6f9-479c-b49b-a38c29b8f019" providerId="ADAL" clId="{D03A9C25-3F5A-46CC-A972-BC944A7303A1}" dt="2021-05-25T22:00:08.941" v="9656"/>
        <pc:sldMkLst>
          <pc:docMk/>
          <pc:sldMk cId="2316856386" sldId="2145705860"/>
        </pc:sldMkLst>
      </pc:sldChg>
      <pc:sldChg chg="add">
        <pc:chgData name="Aquilini, Mercedes" userId="a23cf774-f6f9-479c-b49b-a38c29b8f019" providerId="ADAL" clId="{D03A9C25-3F5A-46CC-A972-BC944A7303A1}" dt="2021-05-25T22:00:08.941" v="9656"/>
        <pc:sldMkLst>
          <pc:docMk/>
          <pc:sldMk cId="3802125000" sldId="2145705861"/>
        </pc:sldMkLst>
      </pc:sldChg>
      <pc:sldChg chg="add">
        <pc:chgData name="Aquilini, Mercedes" userId="a23cf774-f6f9-479c-b49b-a38c29b8f019" providerId="ADAL" clId="{D03A9C25-3F5A-46CC-A972-BC944A7303A1}" dt="2021-05-25T22:00:08.941" v="9656"/>
        <pc:sldMkLst>
          <pc:docMk/>
          <pc:sldMk cId="1621504501" sldId="2145705862"/>
        </pc:sldMkLst>
      </pc:sldChg>
      <pc:sldChg chg="add">
        <pc:chgData name="Aquilini, Mercedes" userId="a23cf774-f6f9-479c-b49b-a38c29b8f019" providerId="ADAL" clId="{D03A9C25-3F5A-46CC-A972-BC944A7303A1}" dt="2021-05-25T22:00:08.941" v="9656"/>
        <pc:sldMkLst>
          <pc:docMk/>
          <pc:sldMk cId="3516682379" sldId="2145705863"/>
        </pc:sldMkLst>
      </pc:sldChg>
      <pc:sldChg chg="add">
        <pc:chgData name="Aquilini, Mercedes" userId="a23cf774-f6f9-479c-b49b-a38c29b8f019" providerId="ADAL" clId="{D03A9C25-3F5A-46CC-A972-BC944A7303A1}" dt="2021-05-25T22:00:08.941" v="9656"/>
        <pc:sldMkLst>
          <pc:docMk/>
          <pc:sldMk cId="2335978135" sldId="2145705864"/>
        </pc:sldMkLst>
      </pc:sldChg>
      <pc:sldChg chg="add">
        <pc:chgData name="Aquilini, Mercedes" userId="a23cf774-f6f9-479c-b49b-a38c29b8f019" providerId="ADAL" clId="{D03A9C25-3F5A-46CC-A972-BC944A7303A1}" dt="2021-05-25T22:00:08.941" v="9656"/>
        <pc:sldMkLst>
          <pc:docMk/>
          <pc:sldMk cId="1677526817" sldId="2145705865"/>
        </pc:sldMkLst>
      </pc:sldChg>
      <pc:sldChg chg="add">
        <pc:chgData name="Aquilini, Mercedes" userId="a23cf774-f6f9-479c-b49b-a38c29b8f019" providerId="ADAL" clId="{D03A9C25-3F5A-46CC-A972-BC944A7303A1}" dt="2021-05-25T22:00:08.941" v="9656"/>
        <pc:sldMkLst>
          <pc:docMk/>
          <pc:sldMk cId="158997718" sldId="2145705866"/>
        </pc:sldMkLst>
      </pc:sldChg>
      <pc:sldMasterChg chg="addSldLayout delSldLayout">
        <pc:chgData name="Aquilini, Mercedes" userId="a23cf774-f6f9-479c-b49b-a38c29b8f019" providerId="ADAL" clId="{D03A9C25-3F5A-46CC-A972-BC944A7303A1}" dt="2021-05-21T22:17:07.055" v="2405" actId="47"/>
        <pc:sldMasterMkLst>
          <pc:docMk/>
          <pc:sldMasterMk cId="493531932" sldId="2147483678"/>
        </pc:sldMasterMkLst>
        <pc:sldLayoutChg chg="del">
          <pc:chgData name="Aquilini, Mercedes" userId="a23cf774-f6f9-479c-b49b-a38c29b8f019" providerId="ADAL" clId="{D03A9C25-3F5A-46CC-A972-BC944A7303A1}" dt="2021-05-21T22:17:07.055" v="2405" actId="47"/>
          <pc:sldLayoutMkLst>
            <pc:docMk/>
            <pc:sldMasterMk cId="493531932" sldId="2147483678"/>
            <pc:sldLayoutMk cId="2118364485" sldId="2147483773"/>
          </pc:sldLayoutMkLst>
        </pc:sldLayoutChg>
        <pc:sldLayoutChg chg="del">
          <pc:chgData name="Aquilini, Mercedes" userId="a23cf774-f6f9-479c-b49b-a38c29b8f019" providerId="ADAL" clId="{D03A9C25-3F5A-46CC-A972-BC944A7303A1}" dt="2021-05-21T22:17:07.055" v="2405" actId="47"/>
          <pc:sldLayoutMkLst>
            <pc:docMk/>
            <pc:sldMasterMk cId="493531932" sldId="2147483678"/>
            <pc:sldLayoutMk cId="3473824987" sldId="2147483774"/>
          </pc:sldLayoutMkLst>
        </pc:sldLayoutChg>
        <pc:sldLayoutChg chg="add del">
          <pc:chgData name="Aquilini, Mercedes" userId="a23cf774-f6f9-479c-b49b-a38c29b8f019" providerId="ADAL" clId="{D03A9C25-3F5A-46CC-A972-BC944A7303A1}" dt="2021-05-21T21:33:22.851" v="52" actId="47"/>
          <pc:sldLayoutMkLst>
            <pc:docMk/>
            <pc:sldMasterMk cId="493531932" sldId="2147483678"/>
            <pc:sldLayoutMk cId="4288142063" sldId="2147483775"/>
          </pc:sldLayoutMkLst>
        </pc:sldLayoutChg>
        <pc:sldLayoutChg chg="add del">
          <pc:chgData name="Aquilini, Mercedes" userId="a23cf774-f6f9-479c-b49b-a38c29b8f019" providerId="ADAL" clId="{D03A9C25-3F5A-46CC-A972-BC944A7303A1}" dt="2021-05-21T21:33:22.851" v="52" actId="47"/>
          <pc:sldLayoutMkLst>
            <pc:docMk/>
            <pc:sldMasterMk cId="493531932" sldId="2147483678"/>
            <pc:sldLayoutMk cId="3357121822" sldId="2147483776"/>
          </pc:sldLayoutMkLst>
        </pc:sldLayoutChg>
      </pc:sldMasterChg>
    </pc:docChg>
  </pc:docChgLst>
  <pc:docChgLst>
    <pc:chgData name="Mercedes Aquilini" userId="a23cf774-f6f9-479c-b49b-a38c29b8f019" providerId="ADAL" clId="{D03A9C25-3F5A-46CC-A972-BC944A7303A1}"/>
    <pc:docChg chg="modSld">
      <pc:chgData name="Mercedes Aquilini" userId="a23cf774-f6f9-479c-b49b-a38c29b8f019" providerId="ADAL" clId="{D03A9C25-3F5A-46CC-A972-BC944A7303A1}" dt="2021-05-26T15:53:37.858" v="52" actId="114"/>
      <pc:docMkLst>
        <pc:docMk/>
      </pc:docMkLst>
      <pc:sldChg chg="addSp modSp mod">
        <pc:chgData name="Mercedes Aquilini" userId="a23cf774-f6f9-479c-b49b-a38c29b8f019" providerId="ADAL" clId="{D03A9C25-3F5A-46CC-A972-BC944A7303A1}" dt="2021-05-26T15:53:37.858" v="52" actId="114"/>
        <pc:sldMkLst>
          <pc:docMk/>
          <pc:sldMk cId="3920554799" sldId="2145705852"/>
        </pc:sldMkLst>
        <pc:spChg chg="add mod">
          <ac:chgData name="Mercedes Aquilini" userId="a23cf774-f6f9-479c-b49b-a38c29b8f019" providerId="ADAL" clId="{D03A9C25-3F5A-46CC-A972-BC944A7303A1}" dt="2021-05-26T15:53:37.858" v="52" actId="114"/>
          <ac:spMkLst>
            <pc:docMk/>
            <pc:sldMk cId="3920554799" sldId="2145705852"/>
            <ac:spMk id="4" creationId="{44E7C01B-2225-4285-B308-95B23FA18F38}"/>
          </ac:spMkLst>
        </pc:spChg>
        <pc:picChg chg="mod">
          <ac:chgData name="Mercedes Aquilini" userId="a23cf774-f6f9-479c-b49b-a38c29b8f019" providerId="ADAL" clId="{D03A9C25-3F5A-46CC-A972-BC944A7303A1}" dt="2021-05-26T15:53:29.176" v="50" actId="1076"/>
          <ac:picMkLst>
            <pc:docMk/>
            <pc:sldMk cId="3920554799" sldId="2145705852"/>
            <ac:picMk id="6" creationId="{CACB91F7-28ED-4AF4-8656-24BF2A25432D}"/>
          </ac:picMkLst>
        </pc:picChg>
      </pc:sldChg>
    </pc:docChg>
  </pc:docChgLst>
  <pc:docChgLst>
    <pc:chgData name="Kansra, Megha" userId="991769c0-02f0-4946-a74d-4a13c6aa2f30" providerId="ADAL" clId="{E3552512-8D19-4CD4-A539-F75F6A015DC5}"/>
    <pc:docChg chg="undo custSel modSld">
      <pc:chgData name="Kansra, Megha" userId="991769c0-02f0-4946-a74d-4a13c6aa2f30" providerId="ADAL" clId="{E3552512-8D19-4CD4-A539-F75F6A015DC5}" dt="2021-05-26T12:46:07.667" v="2" actId="20577"/>
      <pc:docMkLst>
        <pc:docMk/>
      </pc:docMkLst>
      <pc:sldChg chg="modSp mod">
        <pc:chgData name="Kansra, Megha" userId="991769c0-02f0-4946-a74d-4a13c6aa2f30" providerId="ADAL" clId="{E3552512-8D19-4CD4-A539-F75F6A015DC5}" dt="2021-05-26T12:46:07.667" v="2" actId="20577"/>
        <pc:sldMkLst>
          <pc:docMk/>
          <pc:sldMk cId="3816923464" sldId="257"/>
        </pc:sldMkLst>
        <pc:spChg chg="mod">
          <ac:chgData name="Kansra, Megha" userId="991769c0-02f0-4946-a74d-4a13c6aa2f30" providerId="ADAL" clId="{E3552512-8D19-4CD4-A539-F75F6A015DC5}" dt="2021-05-26T12:46:07.667" v="2" actId="20577"/>
          <ac:spMkLst>
            <pc:docMk/>
            <pc:sldMk cId="3816923464" sldId="257"/>
            <ac:spMk id="13" creationId="{78A5FF23-A3E8-4786-B515-24B6D81225D7}"/>
          </ac:spMkLst>
        </pc:sp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B040228-F67E-44DE-9455-67E4DF5CEC3E}" type="doc">
      <dgm:prSet loTypeId="urn:microsoft.com/office/officeart/2005/8/layout/lProcess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9625477-FA93-42F1-B11C-75C0B9FD1CDA}">
      <dgm:prSet phldrT="[Text]" custT="1"/>
      <dgm:spPr/>
      <dgm:t>
        <a:bodyPr/>
        <a:lstStyle/>
        <a:p>
          <a:r>
            <a:rPr lang="en-US" sz="4800"/>
            <a:t>PROGRAM FOCUS</a:t>
          </a:r>
        </a:p>
      </dgm:t>
    </dgm:pt>
    <dgm:pt modelId="{26204DD1-AC96-4E29-8A20-E521AAE0367E}" type="parTrans" cxnId="{E022949A-BFA6-42A6-888F-17E73E25EFFD}">
      <dgm:prSet/>
      <dgm:spPr/>
      <dgm:t>
        <a:bodyPr/>
        <a:lstStyle/>
        <a:p>
          <a:endParaRPr lang="en-US"/>
        </a:p>
      </dgm:t>
    </dgm:pt>
    <dgm:pt modelId="{0704A1D4-4448-43CF-ACC4-5AE26A22F099}" type="sibTrans" cxnId="{E022949A-BFA6-42A6-888F-17E73E25EFFD}">
      <dgm:prSet/>
      <dgm:spPr/>
      <dgm:t>
        <a:bodyPr/>
        <a:lstStyle/>
        <a:p>
          <a:endParaRPr lang="en-US"/>
        </a:p>
      </dgm:t>
    </dgm:pt>
    <dgm:pt modelId="{34789FEB-62E2-4258-BF60-E7F9699ECAE5}">
      <dgm:prSet phldrT="[Text]" custT="1"/>
      <dgm:spPr/>
      <dgm:t>
        <a:bodyPr/>
        <a:lstStyle/>
        <a:p>
          <a:r>
            <a:rPr lang="en-US" sz="2400"/>
            <a:t>MAP, STAAR/EOC, &amp; SCA triangulation</a:t>
          </a:r>
        </a:p>
      </dgm:t>
    </dgm:pt>
    <dgm:pt modelId="{98FA4173-2361-4E5D-9E83-FBEE2276D988}" type="parTrans" cxnId="{05CDE5FB-85D2-439C-9624-3589B82DC45F}">
      <dgm:prSet/>
      <dgm:spPr/>
      <dgm:t>
        <a:bodyPr/>
        <a:lstStyle/>
        <a:p>
          <a:endParaRPr lang="en-US"/>
        </a:p>
      </dgm:t>
    </dgm:pt>
    <dgm:pt modelId="{DE80D982-4537-46CC-973B-ECF4D294E0C6}" type="sibTrans" cxnId="{05CDE5FB-85D2-439C-9624-3589B82DC45F}">
      <dgm:prSet/>
      <dgm:spPr/>
      <dgm:t>
        <a:bodyPr/>
        <a:lstStyle/>
        <a:p>
          <a:endParaRPr lang="en-US"/>
        </a:p>
      </dgm:t>
    </dgm:pt>
    <dgm:pt modelId="{E717627F-3638-45BC-86FF-5986681CE022}">
      <dgm:prSet phldrT="[Text]" custT="1"/>
      <dgm:spPr/>
      <dgm:t>
        <a:bodyPr/>
        <a:lstStyle/>
        <a:p>
          <a:r>
            <a:rPr lang="en-US" sz="4800"/>
            <a:t>PRIORITIZING STUDENTS</a:t>
          </a:r>
        </a:p>
      </dgm:t>
    </dgm:pt>
    <dgm:pt modelId="{41298B87-F628-4131-A42A-E4BDB320DD22}" type="parTrans" cxnId="{867CEC60-D938-4A4A-8747-CB8A758AFFA9}">
      <dgm:prSet/>
      <dgm:spPr/>
      <dgm:t>
        <a:bodyPr/>
        <a:lstStyle/>
        <a:p>
          <a:endParaRPr lang="en-US"/>
        </a:p>
      </dgm:t>
    </dgm:pt>
    <dgm:pt modelId="{0C0C8363-3980-4640-940C-73FB751D673F}" type="sibTrans" cxnId="{867CEC60-D938-4A4A-8747-CB8A758AFFA9}">
      <dgm:prSet/>
      <dgm:spPr/>
      <dgm:t>
        <a:bodyPr/>
        <a:lstStyle/>
        <a:p>
          <a:endParaRPr lang="en-US"/>
        </a:p>
      </dgm:t>
    </dgm:pt>
    <dgm:pt modelId="{A5769997-FD2A-4F7C-90D5-D529CD797D7A}">
      <dgm:prSet phldrT="[Text]" custT="1"/>
      <dgm:spPr/>
      <dgm:t>
        <a:bodyPr/>
        <a:lstStyle/>
        <a:p>
          <a:r>
            <a:rPr lang="en-US" sz="2400"/>
            <a:t>Economically Disadvantaged</a:t>
          </a:r>
        </a:p>
      </dgm:t>
    </dgm:pt>
    <dgm:pt modelId="{47310E1D-9D7A-44D1-BE67-4B8B520C918E}" type="parTrans" cxnId="{5C298A89-7B5F-4578-9061-91F5D4EE5E9F}">
      <dgm:prSet/>
      <dgm:spPr/>
      <dgm:t>
        <a:bodyPr/>
        <a:lstStyle/>
        <a:p>
          <a:endParaRPr lang="en-US"/>
        </a:p>
      </dgm:t>
    </dgm:pt>
    <dgm:pt modelId="{E49D4E79-5F87-4488-8928-F20765929886}" type="sibTrans" cxnId="{5C298A89-7B5F-4578-9061-91F5D4EE5E9F}">
      <dgm:prSet/>
      <dgm:spPr/>
      <dgm:t>
        <a:bodyPr/>
        <a:lstStyle/>
        <a:p>
          <a:endParaRPr lang="en-US"/>
        </a:p>
      </dgm:t>
    </dgm:pt>
    <dgm:pt modelId="{95D5AD87-1B30-40AD-BCD2-E54CE7A2A16D}">
      <dgm:prSet phldrT="[Text]" custT="1"/>
      <dgm:spPr/>
      <dgm:t>
        <a:bodyPr/>
        <a:lstStyle/>
        <a:p>
          <a:r>
            <a:rPr lang="en-US" sz="2400"/>
            <a:t>PreK-2 in ELAR and Math</a:t>
          </a:r>
        </a:p>
      </dgm:t>
    </dgm:pt>
    <dgm:pt modelId="{5EB536BA-AC6C-4C21-AD53-BA13BC887405}" type="parTrans" cxnId="{A4779D65-30BE-413C-BA0A-EF209C3AC606}">
      <dgm:prSet/>
      <dgm:spPr/>
      <dgm:t>
        <a:bodyPr/>
        <a:lstStyle/>
        <a:p>
          <a:endParaRPr lang="en-US"/>
        </a:p>
      </dgm:t>
    </dgm:pt>
    <dgm:pt modelId="{4A3C8401-8849-489F-83CA-FC64768152E0}" type="sibTrans" cxnId="{A4779D65-30BE-413C-BA0A-EF209C3AC606}">
      <dgm:prSet/>
      <dgm:spPr/>
      <dgm:t>
        <a:bodyPr/>
        <a:lstStyle/>
        <a:p>
          <a:endParaRPr lang="en-US"/>
        </a:p>
      </dgm:t>
    </dgm:pt>
    <dgm:pt modelId="{F2C1DA74-EA4F-4110-8EDE-299C11ADE215}">
      <dgm:prSet phldrT="[Text]" custT="1"/>
      <dgm:spPr/>
      <dgm:t>
        <a:bodyPr/>
        <a:lstStyle/>
        <a:p>
          <a:r>
            <a:rPr lang="en-US" sz="2400"/>
            <a:t>7-8</a:t>
          </a:r>
          <a:r>
            <a:rPr lang="en-US" sz="2400" baseline="30000"/>
            <a:t>th</a:t>
          </a:r>
          <a:r>
            <a:rPr lang="en-US" sz="2400"/>
            <a:t> in ELAR and Math</a:t>
          </a:r>
        </a:p>
      </dgm:t>
    </dgm:pt>
    <dgm:pt modelId="{63507A70-A9D9-42BD-B951-6D5454E9F9E7}" type="parTrans" cxnId="{4CF3B16B-B612-4371-BAA7-78CE6A4ADDC1}">
      <dgm:prSet/>
      <dgm:spPr/>
      <dgm:t>
        <a:bodyPr/>
        <a:lstStyle/>
        <a:p>
          <a:endParaRPr lang="en-US"/>
        </a:p>
      </dgm:t>
    </dgm:pt>
    <dgm:pt modelId="{7BBA9DA5-F1E8-41F5-8574-1A5483EEA7AC}" type="sibTrans" cxnId="{4CF3B16B-B612-4371-BAA7-78CE6A4ADDC1}">
      <dgm:prSet/>
      <dgm:spPr/>
      <dgm:t>
        <a:bodyPr/>
        <a:lstStyle/>
        <a:p>
          <a:endParaRPr lang="en-US"/>
        </a:p>
      </dgm:t>
    </dgm:pt>
    <dgm:pt modelId="{2948DF3D-75E8-4151-8383-0CB95706EE78}">
      <dgm:prSet phldrT="[Text]" custT="1"/>
      <dgm:spPr/>
      <dgm:t>
        <a:bodyPr/>
        <a:lstStyle/>
        <a:p>
          <a:r>
            <a:rPr lang="en-US" sz="2400"/>
            <a:t>English I</a:t>
          </a:r>
        </a:p>
      </dgm:t>
    </dgm:pt>
    <dgm:pt modelId="{6F85CE65-9C00-41FC-B2C5-DAE39CC9E7D7}" type="parTrans" cxnId="{ED84B901-2CFC-434E-B39E-4FFC6EB6F7C8}">
      <dgm:prSet/>
      <dgm:spPr/>
      <dgm:t>
        <a:bodyPr/>
        <a:lstStyle/>
        <a:p>
          <a:endParaRPr lang="en-US"/>
        </a:p>
      </dgm:t>
    </dgm:pt>
    <dgm:pt modelId="{CB810B36-30E3-41F2-9A55-B19191BC8F99}" type="sibTrans" cxnId="{ED84B901-2CFC-434E-B39E-4FFC6EB6F7C8}">
      <dgm:prSet/>
      <dgm:spPr/>
      <dgm:t>
        <a:bodyPr/>
        <a:lstStyle/>
        <a:p>
          <a:endParaRPr lang="en-US"/>
        </a:p>
      </dgm:t>
    </dgm:pt>
    <dgm:pt modelId="{27581EEA-840B-4308-A945-296AFFA99E2E}">
      <dgm:prSet phldrT="[Text]" custT="1"/>
      <dgm:spPr/>
      <dgm:t>
        <a:bodyPr/>
        <a:lstStyle/>
        <a:p>
          <a:r>
            <a:rPr lang="en-US" sz="2400"/>
            <a:t>Algebra I</a:t>
          </a:r>
        </a:p>
      </dgm:t>
    </dgm:pt>
    <dgm:pt modelId="{2E29E84E-7EDC-44EA-98D9-958AA973474E}" type="parTrans" cxnId="{21287A39-96C2-4415-A272-90B5D3C16348}">
      <dgm:prSet/>
      <dgm:spPr/>
      <dgm:t>
        <a:bodyPr/>
        <a:lstStyle/>
        <a:p>
          <a:endParaRPr lang="en-US"/>
        </a:p>
      </dgm:t>
    </dgm:pt>
    <dgm:pt modelId="{DD1E52F8-4853-48F2-A68E-B674C9297CD7}" type="sibTrans" cxnId="{21287A39-96C2-4415-A272-90B5D3C16348}">
      <dgm:prSet/>
      <dgm:spPr/>
      <dgm:t>
        <a:bodyPr/>
        <a:lstStyle/>
        <a:p>
          <a:endParaRPr lang="en-US"/>
        </a:p>
      </dgm:t>
    </dgm:pt>
    <dgm:pt modelId="{6AA6E085-102E-4305-BEC2-27A036903747}">
      <dgm:prSet phldrT="[Text]" custT="1"/>
      <dgm:spPr/>
      <dgm:t>
        <a:bodyPr/>
        <a:lstStyle/>
        <a:p>
          <a:r>
            <a:rPr lang="en-US" sz="2400"/>
            <a:t>English Learners</a:t>
          </a:r>
        </a:p>
      </dgm:t>
    </dgm:pt>
    <dgm:pt modelId="{28BAD0CC-BE42-4C3E-91A2-B000A18E8D6F}" type="parTrans" cxnId="{251C657F-5F12-4F3B-AF42-58C1DE52AF86}">
      <dgm:prSet/>
      <dgm:spPr/>
      <dgm:t>
        <a:bodyPr/>
        <a:lstStyle/>
        <a:p>
          <a:endParaRPr lang="en-US"/>
        </a:p>
      </dgm:t>
    </dgm:pt>
    <dgm:pt modelId="{06E9EFA5-B86F-4CAB-93B7-0A3E3AE3E3BD}" type="sibTrans" cxnId="{251C657F-5F12-4F3B-AF42-58C1DE52AF86}">
      <dgm:prSet/>
      <dgm:spPr/>
      <dgm:t>
        <a:bodyPr/>
        <a:lstStyle/>
        <a:p>
          <a:endParaRPr lang="en-US"/>
        </a:p>
      </dgm:t>
    </dgm:pt>
    <dgm:pt modelId="{6079EC9D-B522-4B14-8628-BFE7B0C442D2}">
      <dgm:prSet phldrT="[Text]" custT="1"/>
      <dgm:spPr/>
      <dgm:t>
        <a:bodyPr/>
        <a:lstStyle/>
        <a:p>
          <a:r>
            <a:rPr lang="en-US" sz="2400"/>
            <a:t>Special Education</a:t>
          </a:r>
        </a:p>
      </dgm:t>
    </dgm:pt>
    <dgm:pt modelId="{BC3BC476-215A-42B8-BBAA-7910713B731B}" type="parTrans" cxnId="{D716C831-158A-49F4-9977-3AAC85965825}">
      <dgm:prSet/>
      <dgm:spPr/>
      <dgm:t>
        <a:bodyPr/>
        <a:lstStyle/>
        <a:p>
          <a:endParaRPr lang="en-US"/>
        </a:p>
      </dgm:t>
    </dgm:pt>
    <dgm:pt modelId="{BA128B99-F384-469F-8C9B-FABFD53665E7}" type="sibTrans" cxnId="{D716C831-158A-49F4-9977-3AAC85965825}">
      <dgm:prSet/>
      <dgm:spPr/>
      <dgm:t>
        <a:bodyPr/>
        <a:lstStyle/>
        <a:p>
          <a:endParaRPr lang="en-US"/>
        </a:p>
      </dgm:t>
    </dgm:pt>
    <dgm:pt modelId="{38AFC49C-4C90-4A00-94A0-BCD358CD93C8}" type="pres">
      <dgm:prSet presAssocID="{6B040228-F67E-44DE-9455-67E4DF5CEC3E}" presName="theList" presStyleCnt="0">
        <dgm:presLayoutVars>
          <dgm:dir/>
          <dgm:animLvl val="lvl"/>
          <dgm:resizeHandles val="exact"/>
        </dgm:presLayoutVars>
      </dgm:prSet>
      <dgm:spPr/>
    </dgm:pt>
    <dgm:pt modelId="{41BE21A2-BB26-41B0-898E-67F95E0BF0FF}" type="pres">
      <dgm:prSet presAssocID="{19625477-FA93-42F1-B11C-75C0B9FD1CDA}" presName="compNode" presStyleCnt="0"/>
      <dgm:spPr/>
    </dgm:pt>
    <dgm:pt modelId="{10BFD135-FF20-4B47-9C4C-56FE5363C2FD}" type="pres">
      <dgm:prSet presAssocID="{19625477-FA93-42F1-B11C-75C0B9FD1CDA}" presName="aNode" presStyleLbl="bgShp" presStyleIdx="0" presStyleCnt="2"/>
      <dgm:spPr/>
    </dgm:pt>
    <dgm:pt modelId="{E0D18412-3E82-4262-9E08-10200447629C}" type="pres">
      <dgm:prSet presAssocID="{19625477-FA93-42F1-B11C-75C0B9FD1CDA}" presName="textNode" presStyleLbl="bgShp" presStyleIdx="0" presStyleCnt="2"/>
      <dgm:spPr/>
    </dgm:pt>
    <dgm:pt modelId="{0ADDC532-C3E5-46E8-A775-DE868E66ED33}" type="pres">
      <dgm:prSet presAssocID="{19625477-FA93-42F1-B11C-75C0B9FD1CDA}" presName="compChildNode" presStyleCnt="0"/>
      <dgm:spPr/>
    </dgm:pt>
    <dgm:pt modelId="{9AD50340-76C1-48B8-B137-ADE1888FC91B}" type="pres">
      <dgm:prSet presAssocID="{19625477-FA93-42F1-B11C-75C0B9FD1CDA}" presName="theInnerList" presStyleCnt="0"/>
      <dgm:spPr/>
    </dgm:pt>
    <dgm:pt modelId="{752727E2-4B4D-4946-886E-07844F66871E}" type="pres">
      <dgm:prSet presAssocID="{34789FEB-62E2-4258-BF60-E7F9699ECAE5}" presName="childNode" presStyleLbl="node1" presStyleIdx="0" presStyleCnt="8" custScaleX="109736">
        <dgm:presLayoutVars>
          <dgm:bulletEnabled val="1"/>
        </dgm:presLayoutVars>
      </dgm:prSet>
      <dgm:spPr/>
    </dgm:pt>
    <dgm:pt modelId="{D8C5D1CB-67B4-41FE-B921-0B8916C344F4}" type="pres">
      <dgm:prSet presAssocID="{34789FEB-62E2-4258-BF60-E7F9699ECAE5}" presName="aSpace2" presStyleCnt="0"/>
      <dgm:spPr/>
    </dgm:pt>
    <dgm:pt modelId="{9D534E2B-429B-485A-BBEC-EA7FB39AE2EA}" type="pres">
      <dgm:prSet presAssocID="{95D5AD87-1B30-40AD-BCD2-E54CE7A2A16D}" presName="childNode" presStyleLbl="node1" presStyleIdx="1" presStyleCnt="8" custScaleX="109736">
        <dgm:presLayoutVars>
          <dgm:bulletEnabled val="1"/>
        </dgm:presLayoutVars>
      </dgm:prSet>
      <dgm:spPr/>
    </dgm:pt>
    <dgm:pt modelId="{9B8A3D91-79C9-488E-9779-95F7D4003479}" type="pres">
      <dgm:prSet presAssocID="{95D5AD87-1B30-40AD-BCD2-E54CE7A2A16D}" presName="aSpace2" presStyleCnt="0"/>
      <dgm:spPr/>
    </dgm:pt>
    <dgm:pt modelId="{65D656AE-26CC-433C-9CCF-A56EF0A6BC83}" type="pres">
      <dgm:prSet presAssocID="{F2C1DA74-EA4F-4110-8EDE-299C11ADE215}" presName="childNode" presStyleLbl="node1" presStyleIdx="2" presStyleCnt="8" custScaleX="109736">
        <dgm:presLayoutVars>
          <dgm:bulletEnabled val="1"/>
        </dgm:presLayoutVars>
      </dgm:prSet>
      <dgm:spPr/>
    </dgm:pt>
    <dgm:pt modelId="{57E996E2-94B3-4616-9FE5-09C293E790CD}" type="pres">
      <dgm:prSet presAssocID="{F2C1DA74-EA4F-4110-8EDE-299C11ADE215}" presName="aSpace2" presStyleCnt="0"/>
      <dgm:spPr/>
    </dgm:pt>
    <dgm:pt modelId="{D804E3D4-6148-4F1B-B3A3-F4B6C5FC0393}" type="pres">
      <dgm:prSet presAssocID="{2948DF3D-75E8-4151-8383-0CB95706EE78}" presName="childNode" presStyleLbl="node1" presStyleIdx="3" presStyleCnt="8" custScaleX="109736">
        <dgm:presLayoutVars>
          <dgm:bulletEnabled val="1"/>
        </dgm:presLayoutVars>
      </dgm:prSet>
      <dgm:spPr/>
    </dgm:pt>
    <dgm:pt modelId="{487384B8-5E1E-4FC5-A80D-7E033F0881AB}" type="pres">
      <dgm:prSet presAssocID="{2948DF3D-75E8-4151-8383-0CB95706EE78}" presName="aSpace2" presStyleCnt="0"/>
      <dgm:spPr/>
    </dgm:pt>
    <dgm:pt modelId="{1DDE76C7-0A70-4AFB-8ED6-24DD5A6B75EF}" type="pres">
      <dgm:prSet presAssocID="{27581EEA-840B-4308-A945-296AFFA99E2E}" presName="childNode" presStyleLbl="node1" presStyleIdx="4" presStyleCnt="8" custScaleX="109736">
        <dgm:presLayoutVars>
          <dgm:bulletEnabled val="1"/>
        </dgm:presLayoutVars>
      </dgm:prSet>
      <dgm:spPr/>
    </dgm:pt>
    <dgm:pt modelId="{AD971CF4-4604-4717-A92E-46935B02616D}" type="pres">
      <dgm:prSet presAssocID="{19625477-FA93-42F1-B11C-75C0B9FD1CDA}" presName="aSpace" presStyleCnt="0"/>
      <dgm:spPr/>
    </dgm:pt>
    <dgm:pt modelId="{46704CDA-E5C4-45D6-BCAC-3A8E2B461B7B}" type="pres">
      <dgm:prSet presAssocID="{E717627F-3638-45BC-86FF-5986681CE022}" presName="compNode" presStyleCnt="0"/>
      <dgm:spPr/>
    </dgm:pt>
    <dgm:pt modelId="{35EA0FB5-E62C-4C02-8944-8784247487EA}" type="pres">
      <dgm:prSet presAssocID="{E717627F-3638-45BC-86FF-5986681CE022}" presName="aNode" presStyleLbl="bgShp" presStyleIdx="1" presStyleCnt="2"/>
      <dgm:spPr/>
    </dgm:pt>
    <dgm:pt modelId="{44C6EE76-B0DD-4527-83D9-0C4484755EDB}" type="pres">
      <dgm:prSet presAssocID="{E717627F-3638-45BC-86FF-5986681CE022}" presName="textNode" presStyleLbl="bgShp" presStyleIdx="1" presStyleCnt="2"/>
      <dgm:spPr/>
    </dgm:pt>
    <dgm:pt modelId="{F58ADE91-9148-4577-92BA-EDD2336CB703}" type="pres">
      <dgm:prSet presAssocID="{E717627F-3638-45BC-86FF-5986681CE022}" presName="compChildNode" presStyleCnt="0"/>
      <dgm:spPr/>
    </dgm:pt>
    <dgm:pt modelId="{5FB12111-71ED-470B-8772-0C4D738F5F6C}" type="pres">
      <dgm:prSet presAssocID="{E717627F-3638-45BC-86FF-5986681CE022}" presName="theInnerList" presStyleCnt="0"/>
      <dgm:spPr/>
    </dgm:pt>
    <dgm:pt modelId="{FEF443D0-4B47-4367-8D53-992F865AFAF9}" type="pres">
      <dgm:prSet presAssocID="{A5769997-FD2A-4F7C-90D5-D529CD797D7A}" presName="childNode" presStyleLbl="node1" presStyleIdx="5" presStyleCnt="8">
        <dgm:presLayoutVars>
          <dgm:bulletEnabled val="1"/>
        </dgm:presLayoutVars>
      </dgm:prSet>
      <dgm:spPr/>
    </dgm:pt>
    <dgm:pt modelId="{FC9DF54F-CEA0-4BC5-8495-6B57410A5FDB}" type="pres">
      <dgm:prSet presAssocID="{A5769997-FD2A-4F7C-90D5-D529CD797D7A}" presName="aSpace2" presStyleCnt="0"/>
      <dgm:spPr/>
    </dgm:pt>
    <dgm:pt modelId="{D74C09D8-3D05-4151-A935-4B99EF8B5AA0}" type="pres">
      <dgm:prSet presAssocID="{6AA6E085-102E-4305-BEC2-27A036903747}" presName="childNode" presStyleLbl="node1" presStyleIdx="6" presStyleCnt="8">
        <dgm:presLayoutVars>
          <dgm:bulletEnabled val="1"/>
        </dgm:presLayoutVars>
      </dgm:prSet>
      <dgm:spPr/>
    </dgm:pt>
    <dgm:pt modelId="{2EAD56DF-0FB1-4F1D-9E54-AA8A93D84204}" type="pres">
      <dgm:prSet presAssocID="{6AA6E085-102E-4305-BEC2-27A036903747}" presName="aSpace2" presStyleCnt="0"/>
      <dgm:spPr/>
    </dgm:pt>
    <dgm:pt modelId="{C3003194-AC05-41FF-8CA5-4D7054337D7C}" type="pres">
      <dgm:prSet presAssocID="{6079EC9D-B522-4B14-8628-BFE7B0C442D2}" presName="childNode" presStyleLbl="node1" presStyleIdx="7" presStyleCnt="8">
        <dgm:presLayoutVars>
          <dgm:bulletEnabled val="1"/>
        </dgm:presLayoutVars>
      </dgm:prSet>
      <dgm:spPr/>
    </dgm:pt>
  </dgm:ptLst>
  <dgm:cxnLst>
    <dgm:cxn modelId="{ED84B901-2CFC-434E-B39E-4FFC6EB6F7C8}" srcId="{19625477-FA93-42F1-B11C-75C0B9FD1CDA}" destId="{2948DF3D-75E8-4151-8383-0CB95706EE78}" srcOrd="3" destOrd="0" parTransId="{6F85CE65-9C00-41FC-B2C5-DAE39CC9E7D7}" sibTransId="{CB810B36-30E3-41F2-9A55-B19191BC8F99}"/>
    <dgm:cxn modelId="{952DCA03-DCDB-4D0E-9CDA-73CAB68EB4A3}" type="presOf" srcId="{27581EEA-840B-4308-A945-296AFFA99E2E}" destId="{1DDE76C7-0A70-4AFB-8ED6-24DD5A6B75EF}" srcOrd="0" destOrd="0" presId="urn:microsoft.com/office/officeart/2005/8/layout/lProcess2"/>
    <dgm:cxn modelId="{D716C831-158A-49F4-9977-3AAC85965825}" srcId="{E717627F-3638-45BC-86FF-5986681CE022}" destId="{6079EC9D-B522-4B14-8628-BFE7B0C442D2}" srcOrd="2" destOrd="0" parTransId="{BC3BC476-215A-42B8-BBAA-7910713B731B}" sibTransId="{BA128B99-F384-469F-8C9B-FABFD53665E7}"/>
    <dgm:cxn modelId="{21287A39-96C2-4415-A272-90B5D3C16348}" srcId="{19625477-FA93-42F1-B11C-75C0B9FD1CDA}" destId="{27581EEA-840B-4308-A945-296AFFA99E2E}" srcOrd="4" destOrd="0" parTransId="{2E29E84E-7EDC-44EA-98D9-958AA973474E}" sibTransId="{DD1E52F8-4853-48F2-A68E-B674C9297CD7}"/>
    <dgm:cxn modelId="{33A8AF3B-37FC-48FD-8121-F0C0025E81A9}" type="presOf" srcId="{E717627F-3638-45BC-86FF-5986681CE022}" destId="{35EA0FB5-E62C-4C02-8944-8784247487EA}" srcOrd="0" destOrd="0" presId="urn:microsoft.com/office/officeart/2005/8/layout/lProcess2"/>
    <dgm:cxn modelId="{2C80BE3D-7615-4B2C-A0BE-35F428FE432E}" type="presOf" srcId="{E717627F-3638-45BC-86FF-5986681CE022}" destId="{44C6EE76-B0DD-4527-83D9-0C4484755EDB}" srcOrd="1" destOrd="0" presId="urn:microsoft.com/office/officeart/2005/8/layout/lProcess2"/>
    <dgm:cxn modelId="{867CEC60-D938-4A4A-8747-CB8A758AFFA9}" srcId="{6B040228-F67E-44DE-9455-67E4DF5CEC3E}" destId="{E717627F-3638-45BC-86FF-5986681CE022}" srcOrd="1" destOrd="0" parTransId="{41298B87-F628-4131-A42A-E4BDB320DD22}" sibTransId="{0C0C8363-3980-4640-940C-73FB751D673F}"/>
    <dgm:cxn modelId="{C20F4863-09F7-47F3-9023-891EB233F4B4}" type="presOf" srcId="{F2C1DA74-EA4F-4110-8EDE-299C11ADE215}" destId="{65D656AE-26CC-433C-9CCF-A56EF0A6BC83}" srcOrd="0" destOrd="0" presId="urn:microsoft.com/office/officeart/2005/8/layout/lProcess2"/>
    <dgm:cxn modelId="{A4779D65-30BE-413C-BA0A-EF209C3AC606}" srcId="{19625477-FA93-42F1-B11C-75C0B9FD1CDA}" destId="{95D5AD87-1B30-40AD-BCD2-E54CE7A2A16D}" srcOrd="1" destOrd="0" parTransId="{5EB536BA-AC6C-4C21-AD53-BA13BC887405}" sibTransId="{4A3C8401-8849-489F-83CA-FC64768152E0}"/>
    <dgm:cxn modelId="{F7D02D48-54CD-4787-A08D-990AC4CFC4EA}" type="presOf" srcId="{6079EC9D-B522-4B14-8628-BFE7B0C442D2}" destId="{C3003194-AC05-41FF-8CA5-4D7054337D7C}" srcOrd="0" destOrd="0" presId="urn:microsoft.com/office/officeart/2005/8/layout/lProcess2"/>
    <dgm:cxn modelId="{4CF3B16B-B612-4371-BAA7-78CE6A4ADDC1}" srcId="{19625477-FA93-42F1-B11C-75C0B9FD1CDA}" destId="{F2C1DA74-EA4F-4110-8EDE-299C11ADE215}" srcOrd="2" destOrd="0" parTransId="{63507A70-A9D9-42BD-B951-6D5454E9F9E7}" sibTransId="{7BBA9DA5-F1E8-41F5-8574-1A5483EEA7AC}"/>
    <dgm:cxn modelId="{8F362E52-B8CB-4240-80B1-BBBCE3335B2A}" type="presOf" srcId="{34789FEB-62E2-4258-BF60-E7F9699ECAE5}" destId="{752727E2-4B4D-4946-886E-07844F66871E}" srcOrd="0" destOrd="0" presId="urn:microsoft.com/office/officeart/2005/8/layout/lProcess2"/>
    <dgm:cxn modelId="{BB031A54-F251-415E-9CC3-853C54714A1A}" type="presOf" srcId="{2948DF3D-75E8-4151-8383-0CB95706EE78}" destId="{D804E3D4-6148-4F1B-B3A3-F4B6C5FC0393}" srcOrd="0" destOrd="0" presId="urn:microsoft.com/office/officeart/2005/8/layout/lProcess2"/>
    <dgm:cxn modelId="{AEC4B277-EC92-45EA-AB6C-29EC9DB1F3F8}" type="presOf" srcId="{A5769997-FD2A-4F7C-90D5-D529CD797D7A}" destId="{FEF443D0-4B47-4367-8D53-992F865AFAF9}" srcOrd="0" destOrd="0" presId="urn:microsoft.com/office/officeart/2005/8/layout/lProcess2"/>
    <dgm:cxn modelId="{BED8A85A-8B44-4670-B90A-6F8929308CD9}" type="presOf" srcId="{19625477-FA93-42F1-B11C-75C0B9FD1CDA}" destId="{10BFD135-FF20-4B47-9C4C-56FE5363C2FD}" srcOrd="0" destOrd="0" presId="urn:microsoft.com/office/officeart/2005/8/layout/lProcess2"/>
    <dgm:cxn modelId="{F700457D-6860-4071-9ED3-094276B8F279}" type="presOf" srcId="{6B040228-F67E-44DE-9455-67E4DF5CEC3E}" destId="{38AFC49C-4C90-4A00-94A0-BCD358CD93C8}" srcOrd="0" destOrd="0" presId="urn:microsoft.com/office/officeart/2005/8/layout/lProcess2"/>
    <dgm:cxn modelId="{251C657F-5F12-4F3B-AF42-58C1DE52AF86}" srcId="{E717627F-3638-45BC-86FF-5986681CE022}" destId="{6AA6E085-102E-4305-BEC2-27A036903747}" srcOrd="1" destOrd="0" parTransId="{28BAD0CC-BE42-4C3E-91A2-B000A18E8D6F}" sibTransId="{06E9EFA5-B86F-4CAB-93B7-0A3E3AE3E3BD}"/>
    <dgm:cxn modelId="{131B9388-8ABA-41EC-A438-6925A533942F}" type="presOf" srcId="{95D5AD87-1B30-40AD-BCD2-E54CE7A2A16D}" destId="{9D534E2B-429B-485A-BBEC-EA7FB39AE2EA}" srcOrd="0" destOrd="0" presId="urn:microsoft.com/office/officeart/2005/8/layout/lProcess2"/>
    <dgm:cxn modelId="{5C298A89-7B5F-4578-9061-91F5D4EE5E9F}" srcId="{E717627F-3638-45BC-86FF-5986681CE022}" destId="{A5769997-FD2A-4F7C-90D5-D529CD797D7A}" srcOrd="0" destOrd="0" parTransId="{47310E1D-9D7A-44D1-BE67-4B8B520C918E}" sibTransId="{E49D4E79-5F87-4488-8928-F20765929886}"/>
    <dgm:cxn modelId="{E022949A-BFA6-42A6-888F-17E73E25EFFD}" srcId="{6B040228-F67E-44DE-9455-67E4DF5CEC3E}" destId="{19625477-FA93-42F1-B11C-75C0B9FD1CDA}" srcOrd="0" destOrd="0" parTransId="{26204DD1-AC96-4E29-8A20-E521AAE0367E}" sibTransId="{0704A1D4-4448-43CF-ACC4-5AE26A22F099}"/>
    <dgm:cxn modelId="{1588DEA3-2F8E-461E-B62B-0255A960A260}" type="presOf" srcId="{19625477-FA93-42F1-B11C-75C0B9FD1CDA}" destId="{E0D18412-3E82-4262-9E08-10200447629C}" srcOrd="1" destOrd="0" presId="urn:microsoft.com/office/officeart/2005/8/layout/lProcess2"/>
    <dgm:cxn modelId="{C9F6B8D8-17EE-49A0-98B8-679B8092E389}" type="presOf" srcId="{6AA6E085-102E-4305-BEC2-27A036903747}" destId="{D74C09D8-3D05-4151-A935-4B99EF8B5AA0}" srcOrd="0" destOrd="0" presId="urn:microsoft.com/office/officeart/2005/8/layout/lProcess2"/>
    <dgm:cxn modelId="{05CDE5FB-85D2-439C-9624-3589B82DC45F}" srcId="{19625477-FA93-42F1-B11C-75C0B9FD1CDA}" destId="{34789FEB-62E2-4258-BF60-E7F9699ECAE5}" srcOrd="0" destOrd="0" parTransId="{98FA4173-2361-4E5D-9E83-FBEE2276D988}" sibTransId="{DE80D982-4537-46CC-973B-ECF4D294E0C6}"/>
    <dgm:cxn modelId="{083409AE-D76A-46BE-A7A4-92CB95B3C0C8}" type="presParOf" srcId="{38AFC49C-4C90-4A00-94A0-BCD358CD93C8}" destId="{41BE21A2-BB26-41B0-898E-67F95E0BF0FF}" srcOrd="0" destOrd="0" presId="urn:microsoft.com/office/officeart/2005/8/layout/lProcess2"/>
    <dgm:cxn modelId="{C6D93E87-EC05-43EE-B8A6-77889A0AE25B}" type="presParOf" srcId="{41BE21A2-BB26-41B0-898E-67F95E0BF0FF}" destId="{10BFD135-FF20-4B47-9C4C-56FE5363C2FD}" srcOrd="0" destOrd="0" presId="urn:microsoft.com/office/officeart/2005/8/layout/lProcess2"/>
    <dgm:cxn modelId="{90450128-BC97-4815-9FAD-ABFADA3F1630}" type="presParOf" srcId="{41BE21A2-BB26-41B0-898E-67F95E0BF0FF}" destId="{E0D18412-3E82-4262-9E08-10200447629C}" srcOrd="1" destOrd="0" presId="urn:microsoft.com/office/officeart/2005/8/layout/lProcess2"/>
    <dgm:cxn modelId="{84B581BC-9B15-4B6D-8B6A-C8645D82E3C3}" type="presParOf" srcId="{41BE21A2-BB26-41B0-898E-67F95E0BF0FF}" destId="{0ADDC532-C3E5-46E8-A775-DE868E66ED33}" srcOrd="2" destOrd="0" presId="urn:microsoft.com/office/officeart/2005/8/layout/lProcess2"/>
    <dgm:cxn modelId="{D9544A85-7F8F-4EDF-B4AA-3F5AC5F847B2}" type="presParOf" srcId="{0ADDC532-C3E5-46E8-A775-DE868E66ED33}" destId="{9AD50340-76C1-48B8-B137-ADE1888FC91B}" srcOrd="0" destOrd="0" presId="urn:microsoft.com/office/officeart/2005/8/layout/lProcess2"/>
    <dgm:cxn modelId="{9E595520-9DC8-45E9-ABA9-4406492F6CFA}" type="presParOf" srcId="{9AD50340-76C1-48B8-B137-ADE1888FC91B}" destId="{752727E2-4B4D-4946-886E-07844F66871E}" srcOrd="0" destOrd="0" presId="urn:microsoft.com/office/officeart/2005/8/layout/lProcess2"/>
    <dgm:cxn modelId="{8AB960F1-E827-4530-8DF0-DCD4967BE259}" type="presParOf" srcId="{9AD50340-76C1-48B8-B137-ADE1888FC91B}" destId="{D8C5D1CB-67B4-41FE-B921-0B8916C344F4}" srcOrd="1" destOrd="0" presId="urn:microsoft.com/office/officeart/2005/8/layout/lProcess2"/>
    <dgm:cxn modelId="{548BEEA8-6648-470C-BBC6-A9134AAD68E1}" type="presParOf" srcId="{9AD50340-76C1-48B8-B137-ADE1888FC91B}" destId="{9D534E2B-429B-485A-BBEC-EA7FB39AE2EA}" srcOrd="2" destOrd="0" presId="urn:microsoft.com/office/officeart/2005/8/layout/lProcess2"/>
    <dgm:cxn modelId="{1ED0BA6F-E921-4C2F-B03F-1FE79797979C}" type="presParOf" srcId="{9AD50340-76C1-48B8-B137-ADE1888FC91B}" destId="{9B8A3D91-79C9-488E-9779-95F7D4003479}" srcOrd="3" destOrd="0" presId="urn:microsoft.com/office/officeart/2005/8/layout/lProcess2"/>
    <dgm:cxn modelId="{6B29CCA7-8F46-496D-9299-5056ADFE378F}" type="presParOf" srcId="{9AD50340-76C1-48B8-B137-ADE1888FC91B}" destId="{65D656AE-26CC-433C-9CCF-A56EF0A6BC83}" srcOrd="4" destOrd="0" presId="urn:microsoft.com/office/officeart/2005/8/layout/lProcess2"/>
    <dgm:cxn modelId="{2D0EC8EB-52AA-421D-8525-8E81563D253E}" type="presParOf" srcId="{9AD50340-76C1-48B8-B137-ADE1888FC91B}" destId="{57E996E2-94B3-4616-9FE5-09C293E790CD}" srcOrd="5" destOrd="0" presId="urn:microsoft.com/office/officeart/2005/8/layout/lProcess2"/>
    <dgm:cxn modelId="{BF6BF18B-9DF3-4032-BFF5-F9501E20599E}" type="presParOf" srcId="{9AD50340-76C1-48B8-B137-ADE1888FC91B}" destId="{D804E3D4-6148-4F1B-B3A3-F4B6C5FC0393}" srcOrd="6" destOrd="0" presId="urn:microsoft.com/office/officeart/2005/8/layout/lProcess2"/>
    <dgm:cxn modelId="{B0B99563-83F2-4ABE-BACE-6CE09538A869}" type="presParOf" srcId="{9AD50340-76C1-48B8-B137-ADE1888FC91B}" destId="{487384B8-5E1E-4FC5-A80D-7E033F0881AB}" srcOrd="7" destOrd="0" presId="urn:microsoft.com/office/officeart/2005/8/layout/lProcess2"/>
    <dgm:cxn modelId="{27C2CC58-0AD4-4958-9D2C-C75AE0144CEC}" type="presParOf" srcId="{9AD50340-76C1-48B8-B137-ADE1888FC91B}" destId="{1DDE76C7-0A70-4AFB-8ED6-24DD5A6B75EF}" srcOrd="8" destOrd="0" presId="urn:microsoft.com/office/officeart/2005/8/layout/lProcess2"/>
    <dgm:cxn modelId="{19A919F7-F570-4A35-9025-0A93D4054626}" type="presParOf" srcId="{38AFC49C-4C90-4A00-94A0-BCD358CD93C8}" destId="{AD971CF4-4604-4717-A92E-46935B02616D}" srcOrd="1" destOrd="0" presId="urn:microsoft.com/office/officeart/2005/8/layout/lProcess2"/>
    <dgm:cxn modelId="{1408EC0C-C7BA-42D6-B9CF-435443D4F24C}" type="presParOf" srcId="{38AFC49C-4C90-4A00-94A0-BCD358CD93C8}" destId="{46704CDA-E5C4-45D6-BCAC-3A8E2B461B7B}" srcOrd="2" destOrd="0" presId="urn:microsoft.com/office/officeart/2005/8/layout/lProcess2"/>
    <dgm:cxn modelId="{CAE543C6-F7F5-4B64-B06B-BF85821BDDBA}" type="presParOf" srcId="{46704CDA-E5C4-45D6-BCAC-3A8E2B461B7B}" destId="{35EA0FB5-E62C-4C02-8944-8784247487EA}" srcOrd="0" destOrd="0" presId="urn:microsoft.com/office/officeart/2005/8/layout/lProcess2"/>
    <dgm:cxn modelId="{DCA47949-A5AF-4E2B-A7A3-DEEECE41390D}" type="presParOf" srcId="{46704CDA-E5C4-45D6-BCAC-3A8E2B461B7B}" destId="{44C6EE76-B0DD-4527-83D9-0C4484755EDB}" srcOrd="1" destOrd="0" presId="urn:microsoft.com/office/officeart/2005/8/layout/lProcess2"/>
    <dgm:cxn modelId="{18AACDA0-9D9B-417D-AEB2-552AA8855278}" type="presParOf" srcId="{46704CDA-E5C4-45D6-BCAC-3A8E2B461B7B}" destId="{F58ADE91-9148-4577-92BA-EDD2336CB703}" srcOrd="2" destOrd="0" presId="urn:microsoft.com/office/officeart/2005/8/layout/lProcess2"/>
    <dgm:cxn modelId="{AE446108-A6DB-4287-9328-3EA252C37F16}" type="presParOf" srcId="{F58ADE91-9148-4577-92BA-EDD2336CB703}" destId="{5FB12111-71ED-470B-8772-0C4D738F5F6C}" srcOrd="0" destOrd="0" presId="urn:microsoft.com/office/officeart/2005/8/layout/lProcess2"/>
    <dgm:cxn modelId="{DDD37A0A-B6F9-4D8D-A4CE-A3AADE0309B4}" type="presParOf" srcId="{5FB12111-71ED-470B-8772-0C4D738F5F6C}" destId="{FEF443D0-4B47-4367-8D53-992F865AFAF9}" srcOrd="0" destOrd="0" presId="urn:microsoft.com/office/officeart/2005/8/layout/lProcess2"/>
    <dgm:cxn modelId="{C4051B6B-8524-482E-8BB6-04ECB394FE1B}" type="presParOf" srcId="{5FB12111-71ED-470B-8772-0C4D738F5F6C}" destId="{FC9DF54F-CEA0-4BC5-8495-6B57410A5FDB}" srcOrd="1" destOrd="0" presId="urn:microsoft.com/office/officeart/2005/8/layout/lProcess2"/>
    <dgm:cxn modelId="{64290865-D46F-4C78-ACD7-C80355D73C0F}" type="presParOf" srcId="{5FB12111-71ED-470B-8772-0C4D738F5F6C}" destId="{D74C09D8-3D05-4151-A935-4B99EF8B5AA0}" srcOrd="2" destOrd="0" presId="urn:microsoft.com/office/officeart/2005/8/layout/lProcess2"/>
    <dgm:cxn modelId="{308D35DF-39D6-4E51-B4A5-D64723AC698D}" type="presParOf" srcId="{5FB12111-71ED-470B-8772-0C4D738F5F6C}" destId="{2EAD56DF-0FB1-4F1D-9E54-AA8A93D84204}" srcOrd="3" destOrd="0" presId="urn:microsoft.com/office/officeart/2005/8/layout/lProcess2"/>
    <dgm:cxn modelId="{94439BAF-0BC5-44BB-B0F2-2665D4116DBC}" type="presParOf" srcId="{5FB12111-71ED-470B-8772-0C4D738F5F6C}" destId="{C3003194-AC05-41FF-8CA5-4D7054337D7C}" srcOrd="4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B040228-F67E-44DE-9455-67E4DF5CEC3E}" type="doc">
      <dgm:prSet loTypeId="urn:microsoft.com/office/officeart/2005/8/layout/lProcess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D7E6662-D842-4F90-84BC-155AA45F2302}">
      <dgm:prSet custT="1"/>
      <dgm:spPr/>
      <dgm:t>
        <a:bodyPr/>
        <a:lstStyle/>
        <a:p>
          <a:r>
            <a:rPr lang="en-US" sz="4800"/>
            <a:t>SELECTING PROVIDER</a:t>
          </a:r>
        </a:p>
      </dgm:t>
    </dgm:pt>
    <dgm:pt modelId="{0B5F46F4-98F5-468E-812D-E965579268FD}" type="parTrans" cxnId="{B9F96CD0-5C39-4B4E-A495-24F5B13B840A}">
      <dgm:prSet/>
      <dgm:spPr/>
      <dgm:t>
        <a:bodyPr/>
        <a:lstStyle/>
        <a:p>
          <a:endParaRPr lang="en-US"/>
        </a:p>
      </dgm:t>
    </dgm:pt>
    <dgm:pt modelId="{E015F3F6-C505-4988-BAD2-4D76B92F97E8}" type="sibTrans" cxnId="{B9F96CD0-5C39-4B4E-A495-24F5B13B840A}">
      <dgm:prSet/>
      <dgm:spPr/>
      <dgm:t>
        <a:bodyPr/>
        <a:lstStyle/>
        <a:p>
          <a:endParaRPr lang="en-US"/>
        </a:p>
      </dgm:t>
    </dgm:pt>
    <dgm:pt modelId="{05C35160-720F-4A84-B026-52692A37B0BB}">
      <dgm:prSet custT="1"/>
      <dgm:spPr/>
      <dgm:t>
        <a:bodyPr/>
        <a:lstStyle/>
        <a:p>
          <a:r>
            <a:rPr lang="en-US" sz="2400"/>
            <a:t>Synchronous instruction</a:t>
          </a:r>
        </a:p>
      </dgm:t>
    </dgm:pt>
    <dgm:pt modelId="{B1ACFA8E-15F6-4F7A-912C-705432ED7A27}" type="parTrans" cxnId="{FE2EBC2B-4EBF-451F-89DA-E9862F8430C1}">
      <dgm:prSet/>
      <dgm:spPr/>
      <dgm:t>
        <a:bodyPr/>
        <a:lstStyle/>
        <a:p>
          <a:endParaRPr lang="en-US"/>
        </a:p>
      </dgm:t>
    </dgm:pt>
    <dgm:pt modelId="{6A6F559B-22A0-44EA-8313-33F26E778A4A}" type="sibTrans" cxnId="{FE2EBC2B-4EBF-451F-89DA-E9862F8430C1}">
      <dgm:prSet/>
      <dgm:spPr/>
      <dgm:t>
        <a:bodyPr/>
        <a:lstStyle/>
        <a:p>
          <a:endParaRPr lang="en-US"/>
        </a:p>
      </dgm:t>
    </dgm:pt>
    <dgm:pt modelId="{EEC4A74A-9CCD-4110-B5C1-6322C22DC1F1}">
      <dgm:prSet custT="1"/>
      <dgm:spPr/>
      <dgm:t>
        <a:bodyPr/>
        <a:lstStyle/>
        <a:p>
          <a:r>
            <a:rPr lang="en-US" sz="2400"/>
            <a:t>Virtual and in-person</a:t>
          </a:r>
        </a:p>
      </dgm:t>
    </dgm:pt>
    <dgm:pt modelId="{01DD5B60-1DAC-46F1-9A68-1C14C23FADA4}" type="parTrans" cxnId="{EEF36BDA-B048-4484-8598-72584EC73992}">
      <dgm:prSet/>
      <dgm:spPr/>
      <dgm:t>
        <a:bodyPr/>
        <a:lstStyle/>
        <a:p>
          <a:endParaRPr lang="en-US"/>
        </a:p>
      </dgm:t>
    </dgm:pt>
    <dgm:pt modelId="{F286262E-12F9-4DD0-AEAB-18DAAD7429E4}" type="sibTrans" cxnId="{EEF36BDA-B048-4484-8598-72584EC73992}">
      <dgm:prSet/>
      <dgm:spPr/>
      <dgm:t>
        <a:bodyPr/>
        <a:lstStyle/>
        <a:p>
          <a:endParaRPr lang="en-US"/>
        </a:p>
      </dgm:t>
    </dgm:pt>
    <dgm:pt modelId="{4AC4E8D3-2C04-4BEF-863D-AFDA91F92EB5}">
      <dgm:prSet custT="1"/>
      <dgm:spPr/>
      <dgm:t>
        <a:bodyPr/>
        <a:lstStyle/>
        <a:p>
          <a:r>
            <a:rPr lang="en-US" sz="2400"/>
            <a:t>Audio and/or video engagement</a:t>
          </a:r>
        </a:p>
      </dgm:t>
    </dgm:pt>
    <dgm:pt modelId="{AB9C5C11-8D81-4B76-8402-52EF760C4633}" type="parTrans" cxnId="{B1897EF7-5CDF-40AB-B290-34CDCCD6EDA3}">
      <dgm:prSet/>
      <dgm:spPr/>
      <dgm:t>
        <a:bodyPr/>
        <a:lstStyle/>
        <a:p>
          <a:endParaRPr lang="en-US"/>
        </a:p>
      </dgm:t>
    </dgm:pt>
    <dgm:pt modelId="{26454634-832F-4589-875C-707DC50EF434}" type="sibTrans" cxnId="{B1897EF7-5CDF-40AB-B290-34CDCCD6EDA3}">
      <dgm:prSet/>
      <dgm:spPr/>
      <dgm:t>
        <a:bodyPr/>
        <a:lstStyle/>
        <a:p>
          <a:endParaRPr lang="en-US"/>
        </a:p>
      </dgm:t>
    </dgm:pt>
    <dgm:pt modelId="{F3268404-CBE5-437E-BDC6-45E2C55ABF52}">
      <dgm:prSet custT="1"/>
      <dgm:spPr/>
      <dgm:t>
        <a:bodyPr/>
        <a:lstStyle/>
        <a:p>
          <a:r>
            <a:rPr lang="en-US" sz="2400"/>
            <a:t>Collaboration with teacher</a:t>
          </a:r>
        </a:p>
      </dgm:t>
    </dgm:pt>
    <dgm:pt modelId="{37B2D37C-81CB-479B-8327-EE3E9A543487}" type="parTrans" cxnId="{31A6317B-5372-4BFE-9B0C-835E7A767597}">
      <dgm:prSet/>
      <dgm:spPr/>
      <dgm:t>
        <a:bodyPr/>
        <a:lstStyle/>
        <a:p>
          <a:endParaRPr lang="en-US"/>
        </a:p>
      </dgm:t>
    </dgm:pt>
    <dgm:pt modelId="{B447E558-1106-402C-90DE-9873EECFFDDF}" type="sibTrans" cxnId="{31A6317B-5372-4BFE-9B0C-835E7A767597}">
      <dgm:prSet/>
      <dgm:spPr/>
      <dgm:t>
        <a:bodyPr/>
        <a:lstStyle/>
        <a:p>
          <a:endParaRPr lang="en-US"/>
        </a:p>
      </dgm:t>
    </dgm:pt>
    <dgm:pt modelId="{568532A7-CEC4-4EBF-82AD-1FF02C13FEAC}">
      <dgm:prSet custT="1"/>
      <dgm:spPr/>
      <dgm:t>
        <a:bodyPr/>
        <a:lstStyle/>
        <a:p>
          <a:r>
            <a:rPr lang="en-US" sz="2400"/>
            <a:t>RFP established terms for consortium members</a:t>
          </a:r>
        </a:p>
      </dgm:t>
    </dgm:pt>
    <dgm:pt modelId="{267E3649-DC5F-4E95-BB49-05A9744D9D02}" type="parTrans" cxnId="{9377B150-7391-4A11-8B10-BEE060240109}">
      <dgm:prSet/>
      <dgm:spPr/>
      <dgm:t>
        <a:bodyPr/>
        <a:lstStyle/>
        <a:p>
          <a:endParaRPr lang="en-US"/>
        </a:p>
      </dgm:t>
    </dgm:pt>
    <dgm:pt modelId="{3952A283-7B50-4A23-8108-ABD688EDF5F5}" type="sibTrans" cxnId="{9377B150-7391-4A11-8B10-BEE060240109}">
      <dgm:prSet/>
      <dgm:spPr/>
      <dgm:t>
        <a:bodyPr/>
        <a:lstStyle/>
        <a:p>
          <a:endParaRPr lang="en-US"/>
        </a:p>
      </dgm:t>
    </dgm:pt>
    <dgm:pt modelId="{D26C9342-02D7-48F3-8C77-797F21BB8C54}">
      <dgm:prSet custT="1"/>
      <dgm:spPr/>
      <dgm:t>
        <a:bodyPr/>
        <a:lstStyle/>
        <a:p>
          <a:r>
            <a:rPr lang="en-US" sz="2400"/>
            <a:t>State bid List</a:t>
          </a:r>
        </a:p>
      </dgm:t>
    </dgm:pt>
    <dgm:pt modelId="{1F37E780-3B44-4F19-BC88-17B100E00C52}" type="parTrans" cxnId="{59EF3901-F7C8-4144-8025-F3F81D5F07F0}">
      <dgm:prSet/>
      <dgm:spPr/>
      <dgm:t>
        <a:bodyPr/>
        <a:lstStyle/>
        <a:p>
          <a:endParaRPr lang="en-US"/>
        </a:p>
      </dgm:t>
    </dgm:pt>
    <dgm:pt modelId="{52145A65-784E-480A-A513-F8826309CEFC}" type="sibTrans" cxnId="{59EF3901-F7C8-4144-8025-F3F81D5F07F0}">
      <dgm:prSet/>
      <dgm:spPr/>
      <dgm:t>
        <a:bodyPr/>
        <a:lstStyle/>
        <a:p>
          <a:endParaRPr lang="en-US"/>
        </a:p>
      </dgm:t>
    </dgm:pt>
    <dgm:pt modelId="{2883BAD1-57AA-4B7A-8E4B-EC83A5188953}">
      <dgm:prSet custT="1"/>
      <dgm:spPr/>
      <dgm:t>
        <a:bodyPr/>
        <a:lstStyle/>
        <a:p>
          <a:r>
            <a:rPr lang="en-US" sz="2400"/>
            <a:t>Specific services targeted to needs</a:t>
          </a:r>
        </a:p>
      </dgm:t>
    </dgm:pt>
    <dgm:pt modelId="{2D3A8B19-530A-4854-B627-13DA4029BE42}" type="parTrans" cxnId="{92271C1E-6563-44F4-88D6-FC60931276A7}">
      <dgm:prSet/>
      <dgm:spPr/>
      <dgm:t>
        <a:bodyPr/>
        <a:lstStyle/>
        <a:p>
          <a:endParaRPr lang="en-US"/>
        </a:p>
      </dgm:t>
    </dgm:pt>
    <dgm:pt modelId="{B8D7DE46-1733-4029-8FF4-8A1C4D8BFD0D}" type="sibTrans" cxnId="{92271C1E-6563-44F4-88D6-FC60931276A7}">
      <dgm:prSet/>
      <dgm:spPr/>
      <dgm:t>
        <a:bodyPr/>
        <a:lstStyle/>
        <a:p>
          <a:endParaRPr lang="en-US"/>
        </a:p>
      </dgm:t>
    </dgm:pt>
    <dgm:pt modelId="{C72DE7B5-30DF-4EDD-805B-700B9898F919}">
      <dgm:prSet custT="1"/>
      <dgm:spPr/>
      <dgm:t>
        <a:bodyPr/>
        <a:lstStyle/>
        <a:p>
          <a:r>
            <a:rPr lang="en-US" sz="2400"/>
            <a:t>Service capacity</a:t>
          </a:r>
        </a:p>
      </dgm:t>
    </dgm:pt>
    <dgm:pt modelId="{E3C3781D-1400-4914-90C8-4E1826D31FA6}" type="parTrans" cxnId="{249BA83E-CD1B-4399-B269-A7A1372DDDA4}">
      <dgm:prSet/>
      <dgm:spPr/>
      <dgm:t>
        <a:bodyPr/>
        <a:lstStyle/>
        <a:p>
          <a:endParaRPr lang="en-US"/>
        </a:p>
      </dgm:t>
    </dgm:pt>
    <dgm:pt modelId="{65849DAC-2039-47C3-9686-E9C2E37FB213}" type="sibTrans" cxnId="{249BA83E-CD1B-4399-B269-A7A1372DDDA4}">
      <dgm:prSet/>
      <dgm:spPr/>
      <dgm:t>
        <a:bodyPr/>
        <a:lstStyle/>
        <a:p>
          <a:endParaRPr lang="en-US"/>
        </a:p>
      </dgm:t>
    </dgm:pt>
    <dgm:pt modelId="{F4941E4A-1E0E-4E1E-A0B1-68D936B0F249}">
      <dgm:prSet custT="1"/>
      <dgm:spPr/>
      <dgm:t>
        <a:bodyPr/>
        <a:lstStyle/>
        <a:p>
          <a:r>
            <a:rPr lang="en-US" sz="4800"/>
            <a:t>DELIVERY MODE</a:t>
          </a:r>
        </a:p>
      </dgm:t>
    </dgm:pt>
    <dgm:pt modelId="{8FCF0AAC-130B-4538-AC3C-4C3C4314A2E1}" type="parTrans" cxnId="{912C25DF-63F5-4017-A0B6-024751F01C3B}">
      <dgm:prSet/>
      <dgm:spPr/>
      <dgm:t>
        <a:bodyPr/>
        <a:lstStyle/>
        <a:p>
          <a:endParaRPr lang="en-US"/>
        </a:p>
      </dgm:t>
    </dgm:pt>
    <dgm:pt modelId="{C317A7F6-B630-4C64-BA4A-3FD229F93979}" type="sibTrans" cxnId="{912C25DF-63F5-4017-A0B6-024751F01C3B}">
      <dgm:prSet/>
      <dgm:spPr/>
      <dgm:t>
        <a:bodyPr/>
        <a:lstStyle/>
        <a:p>
          <a:endParaRPr lang="en-US"/>
        </a:p>
      </dgm:t>
    </dgm:pt>
    <dgm:pt modelId="{38AFC49C-4C90-4A00-94A0-BCD358CD93C8}" type="pres">
      <dgm:prSet presAssocID="{6B040228-F67E-44DE-9455-67E4DF5CEC3E}" presName="theList" presStyleCnt="0">
        <dgm:presLayoutVars>
          <dgm:dir/>
          <dgm:animLvl val="lvl"/>
          <dgm:resizeHandles val="exact"/>
        </dgm:presLayoutVars>
      </dgm:prSet>
      <dgm:spPr/>
    </dgm:pt>
    <dgm:pt modelId="{D449092E-0FBF-4729-971B-70B12FFC6BF9}" type="pres">
      <dgm:prSet presAssocID="{BD7E6662-D842-4F90-84BC-155AA45F2302}" presName="compNode" presStyleCnt="0"/>
      <dgm:spPr/>
    </dgm:pt>
    <dgm:pt modelId="{B7C8E666-C794-457C-95E0-0BF11A13CC88}" type="pres">
      <dgm:prSet presAssocID="{BD7E6662-D842-4F90-84BC-155AA45F2302}" presName="aNode" presStyleLbl="bgShp" presStyleIdx="0" presStyleCnt="2"/>
      <dgm:spPr/>
    </dgm:pt>
    <dgm:pt modelId="{620B95CC-4149-46EC-947C-72DC1E044F61}" type="pres">
      <dgm:prSet presAssocID="{BD7E6662-D842-4F90-84BC-155AA45F2302}" presName="textNode" presStyleLbl="bgShp" presStyleIdx="0" presStyleCnt="2"/>
      <dgm:spPr/>
    </dgm:pt>
    <dgm:pt modelId="{C3937E3A-A195-426E-8A3A-990F48C1ED09}" type="pres">
      <dgm:prSet presAssocID="{BD7E6662-D842-4F90-84BC-155AA45F2302}" presName="compChildNode" presStyleCnt="0"/>
      <dgm:spPr/>
    </dgm:pt>
    <dgm:pt modelId="{28D1347A-568D-4B51-9D23-EFCA24C2A668}" type="pres">
      <dgm:prSet presAssocID="{BD7E6662-D842-4F90-84BC-155AA45F2302}" presName="theInnerList" presStyleCnt="0"/>
      <dgm:spPr/>
    </dgm:pt>
    <dgm:pt modelId="{F7716EEE-9D18-416F-AE67-3BD6D0DB0405}" type="pres">
      <dgm:prSet presAssocID="{568532A7-CEC4-4EBF-82AD-1FF02C13FEAC}" presName="childNode" presStyleLbl="node1" presStyleIdx="0" presStyleCnt="8">
        <dgm:presLayoutVars>
          <dgm:bulletEnabled val="1"/>
        </dgm:presLayoutVars>
      </dgm:prSet>
      <dgm:spPr/>
    </dgm:pt>
    <dgm:pt modelId="{B5E29136-18CF-41A8-9EAD-E167232C10EC}" type="pres">
      <dgm:prSet presAssocID="{568532A7-CEC4-4EBF-82AD-1FF02C13FEAC}" presName="aSpace2" presStyleCnt="0"/>
      <dgm:spPr/>
    </dgm:pt>
    <dgm:pt modelId="{2FAEC59B-D395-4F05-880B-76E88149A50D}" type="pres">
      <dgm:prSet presAssocID="{D26C9342-02D7-48F3-8C77-797F21BB8C54}" presName="childNode" presStyleLbl="node1" presStyleIdx="1" presStyleCnt="8">
        <dgm:presLayoutVars>
          <dgm:bulletEnabled val="1"/>
        </dgm:presLayoutVars>
      </dgm:prSet>
      <dgm:spPr/>
    </dgm:pt>
    <dgm:pt modelId="{214F0FC8-73EF-4274-91AB-86B3007D05A8}" type="pres">
      <dgm:prSet presAssocID="{D26C9342-02D7-48F3-8C77-797F21BB8C54}" presName="aSpace2" presStyleCnt="0"/>
      <dgm:spPr/>
    </dgm:pt>
    <dgm:pt modelId="{E161159F-0591-4837-B5C7-634A5F840897}" type="pres">
      <dgm:prSet presAssocID="{2883BAD1-57AA-4B7A-8E4B-EC83A5188953}" presName="childNode" presStyleLbl="node1" presStyleIdx="2" presStyleCnt="8">
        <dgm:presLayoutVars>
          <dgm:bulletEnabled val="1"/>
        </dgm:presLayoutVars>
      </dgm:prSet>
      <dgm:spPr/>
    </dgm:pt>
    <dgm:pt modelId="{810A9F2F-3A24-435A-BA4F-2F3EFD996F97}" type="pres">
      <dgm:prSet presAssocID="{2883BAD1-57AA-4B7A-8E4B-EC83A5188953}" presName="aSpace2" presStyleCnt="0"/>
      <dgm:spPr/>
    </dgm:pt>
    <dgm:pt modelId="{3EDF75F8-77E6-4607-820C-E89CA573D8B0}" type="pres">
      <dgm:prSet presAssocID="{C72DE7B5-30DF-4EDD-805B-700B9898F919}" presName="childNode" presStyleLbl="node1" presStyleIdx="3" presStyleCnt="8">
        <dgm:presLayoutVars>
          <dgm:bulletEnabled val="1"/>
        </dgm:presLayoutVars>
      </dgm:prSet>
      <dgm:spPr/>
    </dgm:pt>
    <dgm:pt modelId="{8D94CCEE-5166-495A-927C-F5D355B530AC}" type="pres">
      <dgm:prSet presAssocID="{BD7E6662-D842-4F90-84BC-155AA45F2302}" presName="aSpace" presStyleCnt="0"/>
      <dgm:spPr/>
    </dgm:pt>
    <dgm:pt modelId="{E8BFEA7B-0794-498F-BF09-F331D0966085}" type="pres">
      <dgm:prSet presAssocID="{F4941E4A-1E0E-4E1E-A0B1-68D936B0F249}" presName="compNode" presStyleCnt="0"/>
      <dgm:spPr/>
    </dgm:pt>
    <dgm:pt modelId="{27ACBEF1-C309-46CE-9144-9B7B7B703475}" type="pres">
      <dgm:prSet presAssocID="{F4941E4A-1E0E-4E1E-A0B1-68D936B0F249}" presName="aNode" presStyleLbl="bgShp" presStyleIdx="1" presStyleCnt="2"/>
      <dgm:spPr/>
    </dgm:pt>
    <dgm:pt modelId="{60AE039A-AF92-42C6-A1F9-F9010D86B224}" type="pres">
      <dgm:prSet presAssocID="{F4941E4A-1E0E-4E1E-A0B1-68D936B0F249}" presName="textNode" presStyleLbl="bgShp" presStyleIdx="1" presStyleCnt="2"/>
      <dgm:spPr/>
    </dgm:pt>
    <dgm:pt modelId="{9CA0A28F-1E37-465F-B617-14F1E13359F7}" type="pres">
      <dgm:prSet presAssocID="{F4941E4A-1E0E-4E1E-A0B1-68D936B0F249}" presName="compChildNode" presStyleCnt="0"/>
      <dgm:spPr/>
    </dgm:pt>
    <dgm:pt modelId="{DE7B2B32-E8B2-4532-9D62-8F3124E0170D}" type="pres">
      <dgm:prSet presAssocID="{F4941E4A-1E0E-4E1E-A0B1-68D936B0F249}" presName="theInnerList" presStyleCnt="0"/>
      <dgm:spPr/>
    </dgm:pt>
    <dgm:pt modelId="{8A2C4C6B-5DD2-4C74-97FF-043E530DB7E2}" type="pres">
      <dgm:prSet presAssocID="{05C35160-720F-4A84-B026-52692A37B0BB}" presName="childNode" presStyleLbl="node1" presStyleIdx="4" presStyleCnt="8">
        <dgm:presLayoutVars>
          <dgm:bulletEnabled val="1"/>
        </dgm:presLayoutVars>
      </dgm:prSet>
      <dgm:spPr/>
    </dgm:pt>
    <dgm:pt modelId="{93370B94-D13F-4D05-949D-62F99BF0234C}" type="pres">
      <dgm:prSet presAssocID="{05C35160-720F-4A84-B026-52692A37B0BB}" presName="aSpace2" presStyleCnt="0"/>
      <dgm:spPr/>
    </dgm:pt>
    <dgm:pt modelId="{FA04B2DF-5F07-4CE9-9434-270DC971F6E0}" type="pres">
      <dgm:prSet presAssocID="{EEC4A74A-9CCD-4110-B5C1-6322C22DC1F1}" presName="childNode" presStyleLbl="node1" presStyleIdx="5" presStyleCnt="8">
        <dgm:presLayoutVars>
          <dgm:bulletEnabled val="1"/>
        </dgm:presLayoutVars>
      </dgm:prSet>
      <dgm:spPr/>
    </dgm:pt>
    <dgm:pt modelId="{D9512418-98C0-40AC-8A55-50FB5A353420}" type="pres">
      <dgm:prSet presAssocID="{EEC4A74A-9CCD-4110-B5C1-6322C22DC1F1}" presName="aSpace2" presStyleCnt="0"/>
      <dgm:spPr/>
    </dgm:pt>
    <dgm:pt modelId="{68A8E826-192E-4C2F-9F4A-E6DBE85A3236}" type="pres">
      <dgm:prSet presAssocID="{4AC4E8D3-2C04-4BEF-863D-AFDA91F92EB5}" presName="childNode" presStyleLbl="node1" presStyleIdx="6" presStyleCnt="8">
        <dgm:presLayoutVars>
          <dgm:bulletEnabled val="1"/>
        </dgm:presLayoutVars>
      </dgm:prSet>
      <dgm:spPr/>
    </dgm:pt>
    <dgm:pt modelId="{56B2EB0D-F496-4121-A60A-3EF13E71A73A}" type="pres">
      <dgm:prSet presAssocID="{4AC4E8D3-2C04-4BEF-863D-AFDA91F92EB5}" presName="aSpace2" presStyleCnt="0"/>
      <dgm:spPr/>
    </dgm:pt>
    <dgm:pt modelId="{131FC0CD-3E37-48A1-84A4-75748FECA893}" type="pres">
      <dgm:prSet presAssocID="{F3268404-CBE5-437E-BDC6-45E2C55ABF52}" presName="childNode" presStyleLbl="node1" presStyleIdx="7" presStyleCnt="8">
        <dgm:presLayoutVars>
          <dgm:bulletEnabled val="1"/>
        </dgm:presLayoutVars>
      </dgm:prSet>
      <dgm:spPr/>
    </dgm:pt>
  </dgm:ptLst>
  <dgm:cxnLst>
    <dgm:cxn modelId="{59EF3901-F7C8-4144-8025-F3F81D5F07F0}" srcId="{BD7E6662-D842-4F90-84BC-155AA45F2302}" destId="{D26C9342-02D7-48F3-8C77-797F21BB8C54}" srcOrd="1" destOrd="0" parTransId="{1F37E780-3B44-4F19-BC88-17B100E00C52}" sibTransId="{52145A65-784E-480A-A513-F8826309CEFC}"/>
    <dgm:cxn modelId="{2462D916-1D0E-43FE-89A7-A60E978A6105}" type="presOf" srcId="{2883BAD1-57AA-4B7A-8E4B-EC83A5188953}" destId="{E161159F-0591-4837-B5C7-634A5F840897}" srcOrd="0" destOrd="0" presId="urn:microsoft.com/office/officeart/2005/8/layout/lProcess2"/>
    <dgm:cxn modelId="{92271C1E-6563-44F4-88D6-FC60931276A7}" srcId="{BD7E6662-D842-4F90-84BC-155AA45F2302}" destId="{2883BAD1-57AA-4B7A-8E4B-EC83A5188953}" srcOrd="2" destOrd="0" parTransId="{2D3A8B19-530A-4854-B627-13DA4029BE42}" sibTransId="{B8D7DE46-1733-4029-8FF4-8A1C4D8BFD0D}"/>
    <dgm:cxn modelId="{2CAD2920-59ED-411C-A173-E68534053DC4}" type="presOf" srcId="{BD7E6662-D842-4F90-84BC-155AA45F2302}" destId="{B7C8E666-C794-457C-95E0-0BF11A13CC88}" srcOrd="0" destOrd="0" presId="urn:microsoft.com/office/officeart/2005/8/layout/lProcess2"/>
    <dgm:cxn modelId="{FE2EBC2B-4EBF-451F-89DA-E9862F8430C1}" srcId="{F4941E4A-1E0E-4E1E-A0B1-68D936B0F249}" destId="{05C35160-720F-4A84-B026-52692A37B0BB}" srcOrd="0" destOrd="0" parTransId="{B1ACFA8E-15F6-4F7A-912C-705432ED7A27}" sibTransId="{6A6F559B-22A0-44EA-8313-33F26E778A4A}"/>
    <dgm:cxn modelId="{EAE01539-3817-4F8D-8C27-08057041C83B}" type="presOf" srcId="{BD7E6662-D842-4F90-84BC-155AA45F2302}" destId="{620B95CC-4149-46EC-947C-72DC1E044F61}" srcOrd="1" destOrd="0" presId="urn:microsoft.com/office/officeart/2005/8/layout/lProcess2"/>
    <dgm:cxn modelId="{249BA83E-CD1B-4399-B269-A7A1372DDDA4}" srcId="{BD7E6662-D842-4F90-84BC-155AA45F2302}" destId="{C72DE7B5-30DF-4EDD-805B-700B9898F919}" srcOrd="3" destOrd="0" parTransId="{E3C3781D-1400-4914-90C8-4E1826D31FA6}" sibTransId="{65849DAC-2039-47C3-9686-E9C2E37FB213}"/>
    <dgm:cxn modelId="{4B0D1D60-45F7-4247-8071-0C3A409D7ADC}" type="presOf" srcId="{D26C9342-02D7-48F3-8C77-797F21BB8C54}" destId="{2FAEC59B-D395-4F05-880B-76E88149A50D}" srcOrd="0" destOrd="0" presId="urn:microsoft.com/office/officeart/2005/8/layout/lProcess2"/>
    <dgm:cxn modelId="{9377B150-7391-4A11-8B10-BEE060240109}" srcId="{BD7E6662-D842-4F90-84BC-155AA45F2302}" destId="{568532A7-CEC4-4EBF-82AD-1FF02C13FEAC}" srcOrd="0" destOrd="0" parTransId="{267E3649-DC5F-4E95-BB49-05A9744D9D02}" sibTransId="{3952A283-7B50-4A23-8108-ABD688EDF5F5}"/>
    <dgm:cxn modelId="{31A6317B-5372-4BFE-9B0C-835E7A767597}" srcId="{F4941E4A-1E0E-4E1E-A0B1-68D936B0F249}" destId="{F3268404-CBE5-437E-BDC6-45E2C55ABF52}" srcOrd="3" destOrd="0" parTransId="{37B2D37C-81CB-479B-8327-EE3E9A543487}" sibTransId="{B447E558-1106-402C-90DE-9873EECFFDDF}"/>
    <dgm:cxn modelId="{F700457D-6860-4071-9ED3-094276B8F279}" type="presOf" srcId="{6B040228-F67E-44DE-9455-67E4DF5CEC3E}" destId="{38AFC49C-4C90-4A00-94A0-BCD358CD93C8}" srcOrd="0" destOrd="0" presId="urn:microsoft.com/office/officeart/2005/8/layout/lProcess2"/>
    <dgm:cxn modelId="{A3B7187E-F897-4751-8996-1DF154B54769}" type="presOf" srcId="{F4941E4A-1E0E-4E1E-A0B1-68D936B0F249}" destId="{60AE039A-AF92-42C6-A1F9-F9010D86B224}" srcOrd="1" destOrd="0" presId="urn:microsoft.com/office/officeart/2005/8/layout/lProcess2"/>
    <dgm:cxn modelId="{03E2D393-DB79-4484-AB93-744AB00B5108}" type="presOf" srcId="{F4941E4A-1E0E-4E1E-A0B1-68D936B0F249}" destId="{27ACBEF1-C309-46CE-9144-9B7B7B703475}" srcOrd="0" destOrd="0" presId="urn:microsoft.com/office/officeart/2005/8/layout/lProcess2"/>
    <dgm:cxn modelId="{0777959C-14C2-4F67-9B06-93841CE7A949}" type="presOf" srcId="{F3268404-CBE5-437E-BDC6-45E2C55ABF52}" destId="{131FC0CD-3E37-48A1-84A4-75748FECA893}" srcOrd="0" destOrd="0" presId="urn:microsoft.com/office/officeart/2005/8/layout/lProcess2"/>
    <dgm:cxn modelId="{A48471A8-3C2C-4AA6-80A3-26A0E41EC6E2}" type="presOf" srcId="{EEC4A74A-9CCD-4110-B5C1-6322C22DC1F1}" destId="{FA04B2DF-5F07-4CE9-9434-270DC971F6E0}" srcOrd="0" destOrd="0" presId="urn:microsoft.com/office/officeart/2005/8/layout/lProcess2"/>
    <dgm:cxn modelId="{375D91A8-6047-40FF-BA37-5378DEAA27B5}" type="presOf" srcId="{4AC4E8D3-2C04-4BEF-863D-AFDA91F92EB5}" destId="{68A8E826-192E-4C2F-9F4A-E6DBE85A3236}" srcOrd="0" destOrd="0" presId="urn:microsoft.com/office/officeart/2005/8/layout/lProcess2"/>
    <dgm:cxn modelId="{5ACAB2BB-ADD3-4E46-8D54-34448B9C2B2C}" type="presOf" srcId="{05C35160-720F-4A84-B026-52692A37B0BB}" destId="{8A2C4C6B-5DD2-4C74-97FF-043E530DB7E2}" srcOrd="0" destOrd="0" presId="urn:microsoft.com/office/officeart/2005/8/layout/lProcess2"/>
    <dgm:cxn modelId="{3AD7C8C6-658F-4C51-A454-54E7AC69325D}" type="presOf" srcId="{568532A7-CEC4-4EBF-82AD-1FF02C13FEAC}" destId="{F7716EEE-9D18-416F-AE67-3BD6D0DB0405}" srcOrd="0" destOrd="0" presId="urn:microsoft.com/office/officeart/2005/8/layout/lProcess2"/>
    <dgm:cxn modelId="{B9F96CD0-5C39-4B4E-A495-24F5B13B840A}" srcId="{6B040228-F67E-44DE-9455-67E4DF5CEC3E}" destId="{BD7E6662-D842-4F90-84BC-155AA45F2302}" srcOrd="0" destOrd="0" parTransId="{0B5F46F4-98F5-468E-812D-E965579268FD}" sibTransId="{E015F3F6-C505-4988-BAD2-4D76B92F97E8}"/>
    <dgm:cxn modelId="{EEF36BDA-B048-4484-8598-72584EC73992}" srcId="{F4941E4A-1E0E-4E1E-A0B1-68D936B0F249}" destId="{EEC4A74A-9CCD-4110-B5C1-6322C22DC1F1}" srcOrd="1" destOrd="0" parTransId="{01DD5B60-1DAC-46F1-9A68-1C14C23FADA4}" sibTransId="{F286262E-12F9-4DD0-AEAB-18DAAD7429E4}"/>
    <dgm:cxn modelId="{912C25DF-63F5-4017-A0B6-024751F01C3B}" srcId="{6B040228-F67E-44DE-9455-67E4DF5CEC3E}" destId="{F4941E4A-1E0E-4E1E-A0B1-68D936B0F249}" srcOrd="1" destOrd="0" parTransId="{8FCF0AAC-130B-4538-AC3C-4C3C4314A2E1}" sibTransId="{C317A7F6-B630-4C64-BA4A-3FD229F93979}"/>
    <dgm:cxn modelId="{672A47E6-DCE4-41F2-B3FE-339ED346E7C9}" type="presOf" srcId="{C72DE7B5-30DF-4EDD-805B-700B9898F919}" destId="{3EDF75F8-77E6-4607-820C-E89CA573D8B0}" srcOrd="0" destOrd="0" presId="urn:microsoft.com/office/officeart/2005/8/layout/lProcess2"/>
    <dgm:cxn modelId="{B1897EF7-5CDF-40AB-B290-34CDCCD6EDA3}" srcId="{F4941E4A-1E0E-4E1E-A0B1-68D936B0F249}" destId="{4AC4E8D3-2C04-4BEF-863D-AFDA91F92EB5}" srcOrd="2" destOrd="0" parTransId="{AB9C5C11-8D81-4B76-8402-52EF760C4633}" sibTransId="{26454634-832F-4589-875C-707DC50EF434}"/>
    <dgm:cxn modelId="{FD0091F1-16AB-4050-B0D1-B1F02DBF11C5}" type="presParOf" srcId="{38AFC49C-4C90-4A00-94A0-BCD358CD93C8}" destId="{D449092E-0FBF-4729-971B-70B12FFC6BF9}" srcOrd="0" destOrd="0" presId="urn:microsoft.com/office/officeart/2005/8/layout/lProcess2"/>
    <dgm:cxn modelId="{C1A71070-019D-433C-A6F8-5644E15B03E4}" type="presParOf" srcId="{D449092E-0FBF-4729-971B-70B12FFC6BF9}" destId="{B7C8E666-C794-457C-95E0-0BF11A13CC88}" srcOrd="0" destOrd="0" presId="urn:microsoft.com/office/officeart/2005/8/layout/lProcess2"/>
    <dgm:cxn modelId="{85A8BFB2-3250-41A5-BBD3-82E73FC17A05}" type="presParOf" srcId="{D449092E-0FBF-4729-971B-70B12FFC6BF9}" destId="{620B95CC-4149-46EC-947C-72DC1E044F61}" srcOrd="1" destOrd="0" presId="urn:microsoft.com/office/officeart/2005/8/layout/lProcess2"/>
    <dgm:cxn modelId="{2BA6F708-1A3E-46B2-82D1-876418BF7275}" type="presParOf" srcId="{D449092E-0FBF-4729-971B-70B12FFC6BF9}" destId="{C3937E3A-A195-426E-8A3A-990F48C1ED09}" srcOrd="2" destOrd="0" presId="urn:microsoft.com/office/officeart/2005/8/layout/lProcess2"/>
    <dgm:cxn modelId="{A40D038F-2CEE-4E76-BE6D-8826786E5E4E}" type="presParOf" srcId="{C3937E3A-A195-426E-8A3A-990F48C1ED09}" destId="{28D1347A-568D-4B51-9D23-EFCA24C2A668}" srcOrd="0" destOrd="0" presId="urn:microsoft.com/office/officeart/2005/8/layout/lProcess2"/>
    <dgm:cxn modelId="{970AD420-8F73-423F-A7EB-CD7B6E0AE159}" type="presParOf" srcId="{28D1347A-568D-4B51-9D23-EFCA24C2A668}" destId="{F7716EEE-9D18-416F-AE67-3BD6D0DB0405}" srcOrd="0" destOrd="0" presId="urn:microsoft.com/office/officeart/2005/8/layout/lProcess2"/>
    <dgm:cxn modelId="{F8982667-3937-4DA8-A25D-714F748653E8}" type="presParOf" srcId="{28D1347A-568D-4B51-9D23-EFCA24C2A668}" destId="{B5E29136-18CF-41A8-9EAD-E167232C10EC}" srcOrd="1" destOrd="0" presId="urn:microsoft.com/office/officeart/2005/8/layout/lProcess2"/>
    <dgm:cxn modelId="{B47C616B-A6DF-4B89-9C5F-C8E22418B9E6}" type="presParOf" srcId="{28D1347A-568D-4B51-9D23-EFCA24C2A668}" destId="{2FAEC59B-D395-4F05-880B-76E88149A50D}" srcOrd="2" destOrd="0" presId="urn:microsoft.com/office/officeart/2005/8/layout/lProcess2"/>
    <dgm:cxn modelId="{5D29C883-A9CC-4B22-897D-965472E11220}" type="presParOf" srcId="{28D1347A-568D-4B51-9D23-EFCA24C2A668}" destId="{214F0FC8-73EF-4274-91AB-86B3007D05A8}" srcOrd="3" destOrd="0" presId="urn:microsoft.com/office/officeart/2005/8/layout/lProcess2"/>
    <dgm:cxn modelId="{E5CD41D3-4493-49AA-87F1-A097902BCEC4}" type="presParOf" srcId="{28D1347A-568D-4B51-9D23-EFCA24C2A668}" destId="{E161159F-0591-4837-B5C7-634A5F840897}" srcOrd="4" destOrd="0" presId="urn:microsoft.com/office/officeart/2005/8/layout/lProcess2"/>
    <dgm:cxn modelId="{4DEF6403-F77C-46E4-B9CA-E07ABED9ECC8}" type="presParOf" srcId="{28D1347A-568D-4B51-9D23-EFCA24C2A668}" destId="{810A9F2F-3A24-435A-BA4F-2F3EFD996F97}" srcOrd="5" destOrd="0" presId="urn:microsoft.com/office/officeart/2005/8/layout/lProcess2"/>
    <dgm:cxn modelId="{8F9BF2ED-69BC-4296-A57E-51177776B825}" type="presParOf" srcId="{28D1347A-568D-4B51-9D23-EFCA24C2A668}" destId="{3EDF75F8-77E6-4607-820C-E89CA573D8B0}" srcOrd="6" destOrd="0" presId="urn:microsoft.com/office/officeart/2005/8/layout/lProcess2"/>
    <dgm:cxn modelId="{4A58080B-0E3E-4912-AE42-BD09AB203AB9}" type="presParOf" srcId="{38AFC49C-4C90-4A00-94A0-BCD358CD93C8}" destId="{8D94CCEE-5166-495A-927C-F5D355B530AC}" srcOrd="1" destOrd="0" presId="urn:microsoft.com/office/officeart/2005/8/layout/lProcess2"/>
    <dgm:cxn modelId="{1169244D-92EE-491F-AB8E-75F3995F7048}" type="presParOf" srcId="{38AFC49C-4C90-4A00-94A0-BCD358CD93C8}" destId="{E8BFEA7B-0794-498F-BF09-F331D0966085}" srcOrd="2" destOrd="0" presId="urn:microsoft.com/office/officeart/2005/8/layout/lProcess2"/>
    <dgm:cxn modelId="{07794A77-F68D-4FBA-AA73-37C633C133FB}" type="presParOf" srcId="{E8BFEA7B-0794-498F-BF09-F331D0966085}" destId="{27ACBEF1-C309-46CE-9144-9B7B7B703475}" srcOrd="0" destOrd="0" presId="urn:microsoft.com/office/officeart/2005/8/layout/lProcess2"/>
    <dgm:cxn modelId="{25BE9B0D-88A8-4441-9BD5-E307600220AC}" type="presParOf" srcId="{E8BFEA7B-0794-498F-BF09-F331D0966085}" destId="{60AE039A-AF92-42C6-A1F9-F9010D86B224}" srcOrd="1" destOrd="0" presId="urn:microsoft.com/office/officeart/2005/8/layout/lProcess2"/>
    <dgm:cxn modelId="{C4362F61-7277-4DE3-95C9-20314B699EE7}" type="presParOf" srcId="{E8BFEA7B-0794-498F-BF09-F331D0966085}" destId="{9CA0A28F-1E37-465F-B617-14F1E13359F7}" srcOrd="2" destOrd="0" presId="urn:microsoft.com/office/officeart/2005/8/layout/lProcess2"/>
    <dgm:cxn modelId="{67D6ECBD-104F-4E34-8FB5-3114216D5D5D}" type="presParOf" srcId="{9CA0A28F-1E37-465F-B617-14F1E13359F7}" destId="{DE7B2B32-E8B2-4532-9D62-8F3124E0170D}" srcOrd="0" destOrd="0" presId="urn:microsoft.com/office/officeart/2005/8/layout/lProcess2"/>
    <dgm:cxn modelId="{985230D6-D056-4C51-9E98-11EF2B3A1D82}" type="presParOf" srcId="{DE7B2B32-E8B2-4532-9D62-8F3124E0170D}" destId="{8A2C4C6B-5DD2-4C74-97FF-043E530DB7E2}" srcOrd="0" destOrd="0" presId="urn:microsoft.com/office/officeart/2005/8/layout/lProcess2"/>
    <dgm:cxn modelId="{85277FC1-8DC6-41FA-A664-D0B944054D97}" type="presParOf" srcId="{DE7B2B32-E8B2-4532-9D62-8F3124E0170D}" destId="{93370B94-D13F-4D05-949D-62F99BF0234C}" srcOrd="1" destOrd="0" presId="urn:microsoft.com/office/officeart/2005/8/layout/lProcess2"/>
    <dgm:cxn modelId="{0C0F8FDD-D84E-4D0C-BAE8-B4CC7920CA53}" type="presParOf" srcId="{DE7B2B32-E8B2-4532-9D62-8F3124E0170D}" destId="{FA04B2DF-5F07-4CE9-9434-270DC971F6E0}" srcOrd="2" destOrd="0" presId="urn:microsoft.com/office/officeart/2005/8/layout/lProcess2"/>
    <dgm:cxn modelId="{9E09F18A-88B5-4D6B-A304-911650DCDC6E}" type="presParOf" srcId="{DE7B2B32-E8B2-4532-9D62-8F3124E0170D}" destId="{D9512418-98C0-40AC-8A55-50FB5A353420}" srcOrd="3" destOrd="0" presId="urn:microsoft.com/office/officeart/2005/8/layout/lProcess2"/>
    <dgm:cxn modelId="{2FBE5FC4-30FB-4A8A-87E2-A862AA6F7C79}" type="presParOf" srcId="{DE7B2B32-E8B2-4532-9D62-8F3124E0170D}" destId="{68A8E826-192E-4C2F-9F4A-E6DBE85A3236}" srcOrd="4" destOrd="0" presId="urn:microsoft.com/office/officeart/2005/8/layout/lProcess2"/>
    <dgm:cxn modelId="{63316534-EDA6-4B62-BFE8-C6A2C0FBD758}" type="presParOf" srcId="{DE7B2B32-E8B2-4532-9D62-8F3124E0170D}" destId="{56B2EB0D-F496-4121-A60A-3EF13E71A73A}" srcOrd="5" destOrd="0" presId="urn:microsoft.com/office/officeart/2005/8/layout/lProcess2"/>
    <dgm:cxn modelId="{F256303E-1420-4219-8C95-8BBCC44656AA}" type="presParOf" srcId="{DE7B2B32-E8B2-4532-9D62-8F3124E0170D}" destId="{131FC0CD-3E37-48A1-84A4-75748FECA893}" srcOrd="6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B040228-F67E-44DE-9455-67E4DF5CEC3E}" type="doc">
      <dgm:prSet loTypeId="urn:microsoft.com/office/officeart/2005/8/layout/lProcess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65E898D-419E-402D-B10D-70EC46D8BE86}">
      <dgm:prSet phldrT="[Text]" custT="1"/>
      <dgm:spPr/>
      <dgm:t>
        <a:bodyPr/>
        <a:lstStyle/>
        <a:p>
          <a:r>
            <a:rPr lang="en-US" sz="4800"/>
            <a:t>SCHEDULE</a:t>
          </a:r>
        </a:p>
      </dgm:t>
    </dgm:pt>
    <dgm:pt modelId="{6A9455E9-621B-4078-979D-B798A972E3CB}" type="parTrans" cxnId="{CEA7E1DF-797E-471B-B087-266B9F9E8DE3}">
      <dgm:prSet/>
      <dgm:spPr/>
      <dgm:t>
        <a:bodyPr/>
        <a:lstStyle/>
        <a:p>
          <a:endParaRPr lang="en-US"/>
        </a:p>
      </dgm:t>
    </dgm:pt>
    <dgm:pt modelId="{AEC4BF50-C965-4960-BB48-A6867B4B9163}" type="sibTrans" cxnId="{CEA7E1DF-797E-471B-B087-266B9F9E8DE3}">
      <dgm:prSet/>
      <dgm:spPr/>
      <dgm:t>
        <a:bodyPr/>
        <a:lstStyle/>
        <a:p>
          <a:endParaRPr lang="en-US"/>
        </a:p>
      </dgm:t>
    </dgm:pt>
    <dgm:pt modelId="{4A632260-4C16-4E4B-A744-8979A97461F6}">
      <dgm:prSet phldrT="[Text]" custT="1"/>
      <dgm:spPr/>
      <dgm:t>
        <a:bodyPr/>
        <a:lstStyle/>
        <a:p>
          <a:r>
            <a:rPr lang="en-US" sz="4800"/>
            <a:t>TEAM ASSEMBLY</a:t>
          </a:r>
        </a:p>
      </dgm:t>
    </dgm:pt>
    <dgm:pt modelId="{ADBDEA3C-C8EE-4639-B1D5-FEFAE5BBEA5F}" type="parTrans" cxnId="{76C4A527-71F6-4D11-9C7C-DC1AD1E1EE11}">
      <dgm:prSet/>
      <dgm:spPr/>
      <dgm:t>
        <a:bodyPr/>
        <a:lstStyle/>
        <a:p>
          <a:endParaRPr lang="en-US"/>
        </a:p>
      </dgm:t>
    </dgm:pt>
    <dgm:pt modelId="{15582354-DA14-477E-8C89-D58DABA70EE5}" type="sibTrans" cxnId="{76C4A527-71F6-4D11-9C7C-DC1AD1E1EE11}">
      <dgm:prSet/>
      <dgm:spPr/>
      <dgm:t>
        <a:bodyPr/>
        <a:lstStyle/>
        <a:p>
          <a:endParaRPr lang="en-US"/>
        </a:p>
      </dgm:t>
    </dgm:pt>
    <dgm:pt modelId="{ED2B8614-1A40-4108-9B7B-AE89F4FB7E06}">
      <dgm:prSet phldrT="[Text]" custT="1"/>
      <dgm:spPr/>
      <dgm:t>
        <a:bodyPr/>
        <a:lstStyle/>
        <a:p>
          <a:pPr rtl="0"/>
          <a:r>
            <a:rPr lang="en-US" sz="2400" b="0">
              <a:latin typeface="Calibri (Body)"/>
            </a:rPr>
            <a:t>Collaborative schedule design for optimal student engagement</a:t>
          </a:r>
        </a:p>
      </dgm:t>
    </dgm:pt>
    <dgm:pt modelId="{044F164A-7182-4EBF-8A1E-21B763566192}" type="parTrans" cxnId="{0B5AA4BF-CF6B-4418-B2EF-38B9D2980FB4}">
      <dgm:prSet/>
      <dgm:spPr/>
      <dgm:t>
        <a:bodyPr/>
        <a:lstStyle/>
        <a:p>
          <a:endParaRPr lang="en-US"/>
        </a:p>
      </dgm:t>
    </dgm:pt>
    <dgm:pt modelId="{54ECBBAC-1D49-488A-8289-15A4010CF7E6}" type="sibTrans" cxnId="{0B5AA4BF-CF6B-4418-B2EF-38B9D2980FB4}">
      <dgm:prSet/>
      <dgm:spPr/>
      <dgm:t>
        <a:bodyPr/>
        <a:lstStyle/>
        <a:p>
          <a:endParaRPr lang="en-US"/>
        </a:p>
      </dgm:t>
    </dgm:pt>
    <dgm:pt modelId="{B13E7CF2-42AA-49CC-BE60-71FBEF296C68}">
      <dgm:prSet phldrT="[Text]" custT="1"/>
      <dgm:spPr/>
      <dgm:t>
        <a:bodyPr/>
        <a:lstStyle/>
        <a:p>
          <a:r>
            <a:rPr lang="en-US" sz="2000">
              <a:latin typeface="Calibri (Body)"/>
            </a:rPr>
            <a:t>District Level:</a:t>
          </a:r>
          <a:br>
            <a:rPr lang="en-US" sz="2000">
              <a:latin typeface="Calibri (Body)"/>
            </a:rPr>
          </a:br>
          <a:r>
            <a:rPr lang="en-US" sz="2000">
              <a:latin typeface="Calibri (Body)"/>
            </a:rPr>
            <a:t>Create RFPs, select providers, establish data sharing agreements, conduct program evaluation</a:t>
          </a:r>
        </a:p>
      </dgm:t>
    </dgm:pt>
    <dgm:pt modelId="{D080C013-FC3E-470D-B36B-D7117A2C677B}" type="parTrans" cxnId="{5970BA34-196B-4430-8C13-6F30236DA161}">
      <dgm:prSet/>
      <dgm:spPr/>
      <dgm:t>
        <a:bodyPr/>
        <a:lstStyle/>
        <a:p>
          <a:endParaRPr lang="en-US"/>
        </a:p>
      </dgm:t>
    </dgm:pt>
    <dgm:pt modelId="{388E6EE0-51C7-4FE9-A88F-81BE075D35A1}" type="sibTrans" cxnId="{5970BA34-196B-4430-8C13-6F30236DA161}">
      <dgm:prSet/>
      <dgm:spPr/>
      <dgm:t>
        <a:bodyPr/>
        <a:lstStyle/>
        <a:p>
          <a:endParaRPr lang="en-US"/>
        </a:p>
      </dgm:t>
    </dgm:pt>
    <dgm:pt modelId="{F2489CAE-BBD8-469C-BC6A-18B9F0F25504}">
      <dgm:prSet phldrT="[Text]" custT="1"/>
      <dgm:spPr/>
      <dgm:t>
        <a:bodyPr/>
        <a:lstStyle/>
        <a:p>
          <a:r>
            <a:rPr lang="en-US" sz="2000">
              <a:latin typeface="Calibri (Body)"/>
            </a:rPr>
            <a:t>Campus Level:</a:t>
          </a:r>
          <a:br>
            <a:rPr lang="en-US" sz="2000">
              <a:latin typeface="Calibri (Body)"/>
            </a:rPr>
          </a:br>
          <a:r>
            <a:rPr lang="en-US" sz="2000">
              <a:latin typeface="Calibri (Body)"/>
            </a:rPr>
            <a:t>Select students, create schedules for tutoring, collaborate with providers</a:t>
          </a:r>
        </a:p>
      </dgm:t>
    </dgm:pt>
    <dgm:pt modelId="{8FCC5D18-019C-42B6-A194-0FCDC6E055DD}" type="parTrans" cxnId="{6B039BAC-1A67-403F-A346-766D2A4CDA39}">
      <dgm:prSet/>
      <dgm:spPr/>
      <dgm:t>
        <a:bodyPr/>
        <a:lstStyle/>
        <a:p>
          <a:endParaRPr lang="en-US"/>
        </a:p>
      </dgm:t>
    </dgm:pt>
    <dgm:pt modelId="{6C4AD2DC-A1A2-400E-AF70-D66744FC25BD}" type="sibTrans" cxnId="{6B039BAC-1A67-403F-A346-766D2A4CDA39}">
      <dgm:prSet/>
      <dgm:spPr/>
      <dgm:t>
        <a:bodyPr/>
        <a:lstStyle/>
        <a:p>
          <a:endParaRPr lang="en-US"/>
        </a:p>
      </dgm:t>
    </dgm:pt>
    <dgm:pt modelId="{3A90A6A1-316D-434D-85F6-C8E017A0201D}">
      <dgm:prSet phldrT="[Text]" custT="1"/>
      <dgm:spPr/>
      <dgm:t>
        <a:bodyPr/>
        <a:lstStyle/>
        <a:p>
          <a:r>
            <a:rPr lang="en-US" sz="2000">
              <a:latin typeface="Calibri (Body)"/>
            </a:rPr>
            <a:t>Teachers:</a:t>
          </a:r>
          <a:br>
            <a:rPr lang="en-US" sz="2000">
              <a:latin typeface="Calibri (Body)"/>
            </a:rPr>
          </a:br>
          <a:r>
            <a:rPr lang="en-US" sz="2000">
              <a:latin typeface="Calibri (Body)"/>
            </a:rPr>
            <a:t>Discuss student needs and curriculum with tutors</a:t>
          </a:r>
        </a:p>
      </dgm:t>
    </dgm:pt>
    <dgm:pt modelId="{030D6892-395A-47F3-B2C9-49BB2460AB96}" type="parTrans" cxnId="{0005EE4E-1DFB-42E0-A931-E18CAF3E44FF}">
      <dgm:prSet/>
      <dgm:spPr/>
      <dgm:t>
        <a:bodyPr/>
        <a:lstStyle/>
        <a:p>
          <a:endParaRPr lang="en-US"/>
        </a:p>
      </dgm:t>
    </dgm:pt>
    <dgm:pt modelId="{9E5B5E01-A10B-42C2-A373-A9ED2F018522}" type="sibTrans" cxnId="{0005EE4E-1DFB-42E0-A931-E18CAF3E44FF}">
      <dgm:prSet/>
      <dgm:spPr/>
      <dgm:t>
        <a:bodyPr/>
        <a:lstStyle/>
        <a:p>
          <a:endParaRPr lang="en-US"/>
        </a:p>
      </dgm:t>
    </dgm:pt>
    <dgm:pt modelId="{8917B404-60BD-4555-833C-F3FEA8965321}">
      <dgm:prSet phldrT="[Text]" custT="1"/>
      <dgm:spPr/>
      <dgm:t>
        <a:bodyPr/>
        <a:lstStyle/>
        <a:p>
          <a:pPr rtl="0"/>
          <a:r>
            <a:rPr lang="en-US" sz="2000">
              <a:latin typeface="Calibri (Body)"/>
            </a:rPr>
            <a:t>Tutoring Providers:</a:t>
          </a:r>
          <a:br>
            <a:rPr lang="en-US" sz="2000">
              <a:latin typeface="Calibri (Body)"/>
            </a:rPr>
          </a:br>
          <a:r>
            <a:rPr lang="en-US" sz="2000">
              <a:latin typeface="Calibri (Body)"/>
            </a:rPr>
            <a:t>Submit RFP proposals, collaborate with district and campus personnel, monitor student growth</a:t>
          </a:r>
        </a:p>
      </dgm:t>
    </dgm:pt>
    <dgm:pt modelId="{C6FBFCC4-1E5C-401F-B6F5-72279F017FB6}" type="parTrans" cxnId="{236F9F6D-12A4-4F95-8AE0-EC0CBCED5C8F}">
      <dgm:prSet/>
      <dgm:spPr/>
      <dgm:t>
        <a:bodyPr/>
        <a:lstStyle/>
        <a:p>
          <a:endParaRPr lang="en-US"/>
        </a:p>
      </dgm:t>
    </dgm:pt>
    <dgm:pt modelId="{37B11D8C-8F27-4DF9-9F0C-7158028864F4}" type="sibTrans" cxnId="{236F9F6D-12A4-4F95-8AE0-EC0CBCED5C8F}">
      <dgm:prSet/>
      <dgm:spPr/>
      <dgm:t>
        <a:bodyPr/>
        <a:lstStyle/>
        <a:p>
          <a:endParaRPr lang="en-US"/>
        </a:p>
      </dgm:t>
    </dgm:pt>
    <dgm:pt modelId="{6057037D-7E93-4EDF-9D90-2B0D961D54F2}">
      <dgm:prSet custT="1"/>
      <dgm:spPr/>
      <dgm:t>
        <a:bodyPr/>
        <a:lstStyle/>
        <a:p>
          <a:pPr rtl="0"/>
          <a:r>
            <a:rPr lang="en-US" sz="2400">
              <a:latin typeface="Calibri (Body)"/>
            </a:rPr>
            <a:t>Uninterrupted block of time</a:t>
          </a:r>
        </a:p>
      </dgm:t>
    </dgm:pt>
    <dgm:pt modelId="{94FAE30C-C0E2-4B47-ADCE-F03222331F26}" type="parTrans" cxnId="{4EBC65A8-E458-4D18-93BD-36908A98887C}">
      <dgm:prSet/>
      <dgm:spPr/>
      <dgm:t>
        <a:bodyPr/>
        <a:lstStyle/>
        <a:p>
          <a:endParaRPr lang="en-US"/>
        </a:p>
      </dgm:t>
    </dgm:pt>
    <dgm:pt modelId="{AD1F0B1C-A2E5-4A2A-9ADA-5E7CD8ABC8D0}" type="sibTrans" cxnId="{4EBC65A8-E458-4D18-93BD-36908A98887C}">
      <dgm:prSet/>
      <dgm:spPr/>
      <dgm:t>
        <a:bodyPr/>
        <a:lstStyle/>
        <a:p>
          <a:endParaRPr lang="en-US"/>
        </a:p>
      </dgm:t>
    </dgm:pt>
    <dgm:pt modelId="{9CAD79F6-6542-41DE-99B9-85BEECAA3E17}">
      <dgm:prSet phldr="0" custT="1"/>
      <dgm:spPr/>
      <dgm:t>
        <a:bodyPr/>
        <a:lstStyle/>
        <a:p>
          <a:pPr rtl="0"/>
          <a:r>
            <a:rPr lang="en-US" sz="2400">
              <a:latin typeface="Calibri (Body)"/>
            </a:rPr>
            <a:t>Customized to fit campus needs</a:t>
          </a:r>
        </a:p>
      </dgm:t>
    </dgm:pt>
    <dgm:pt modelId="{2D7B8D84-706B-4E80-A931-1641C18D85C5}" type="parTrans" cxnId="{32FCB8CC-8571-4F01-9EA4-41DD422D98E4}">
      <dgm:prSet/>
      <dgm:spPr/>
      <dgm:t>
        <a:bodyPr/>
        <a:lstStyle/>
        <a:p>
          <a:endParaRPr lang="en-US"/>
        </a:p>
      </dgm:t>
    </dgm:pt>
    <dgm:pt modelId="{DB916298-EF6C-4C10-9BBB-E8B4795E9718}" type="sibTrans" cxnId="{32FCB8CC-8571-4F01-9EA4-41DD422D98E4}">
      <dgm:prSet/>
      <dgm:spPr/>
      <dgm:t>
        <a:bodyPr/>
        <a:lstStyle/>
        <a:p>
          <a:endParaRPr lang="en-US"/>
        </a:p>
      </dgm:t>
    </dgm:pt>
    <dgm:pt modelId="{38AFC49C-4C90-4A00-94A0-BCD358CD93C8}" type="pres">
      <dgm:prSet presAssocID="{6B040228-F67E-44DE-9455-67E4DF5CEC3E}" presName="theList" presStyleCnt="0">
        <dgm:presLayoutVars>
          <dgm:dir/>
          <dgm:animLvl val="lvl"/>
          <dgm:resizeHandles val="exact"/>
        </dgm:presLayoutVars>
      </dgm:prSet>
      <dgm:spPr/>
    </dgm:pt>
    <dgm:pt modelId="{2A1BB0F9-25B4-4DF9-8117-6A9CE3C55E7E}" type="pres">
      <dgm:prSet presAssocID="{365E898D-419E-402D-B10D-70EC46D8BE86}" presName="compNode" presStyleCnt="0"/>
      <dgm:spPr/>
    </dgm:pt>
    <dgm:pt modelId="{E49EA515-ACB1-41EE-B080-093F20E621FA}" type="pres">
      <dgm:prSet presAssocID="{365E898D-419E-402D-B10D-70EC46D8BE86}" presName="aNode" presStyleLbl="bgShp" presStyleIdx="0" presStyleCnt="2"/>
      <dgm:spPr/>
    </dgm:pt>
    <dgm:pt modelId="{202D58ED-99D0-43A9-A76C-D6761FD7C38A}" type="pres">
      <dgm:prSet presAssocID="{365E898D-419E-402D-B10D-70EC46D8BE86}" presName="textNode" presStyleLbl="bgShp" presStyleIdx="0" presStyleCnt="2"/>
      <dgm:spPr/>
    </dgm:pt>
    <dgm:pt modelId="{2A6F16BD-989A-40DF-8450-DBB5C6C223A5}" type="pres">
      <dgm:prSet presAssocID="{365E898D-419E-402D-B10D-70EC46D8BE86}" presName="compChildNode" presStyleCnt="0"/>
      <dgm:spPr/>
    </dgm:pt>
    <dgm:pt modelId="{16612235-DDC3-4C21-88A4-680B36B13981}" type="pres">
      <dgm:prSet presAssocID="{365E898D-419E-402D-B10D-70EC46D8BE86}" presName="theInnerList" presStyleCnt="0"/>
      <dgm:spPr/>
    </dgm:pt>
    <dgm:pt modelId="{A7005F63-21A6-4219-8598-967ABE1C7D61}" type="pres">
      <dgm:prSet presAssocID="{ED2B8614-1A40-4108-9B7B-AE89F4FB7E06}" presName="childNode" presStyleLbl="node1" presStyleIdx="0" presStyleCnt="7" custScaleX="118154" custScaleY="2000000">
        <dgm:presLayoutVars>
          <dgm:bulletEnabled val="1"/>
        </dgm:presLayoutVars>
      </dgm:prSet>
      <dgm:spPr/>
    </dgm:pt>
    <dgm:pt modelId="{D1ED5398-51E1-4048-89C2-3843CFD382E8}" type="pres">
      <dgm:prSet presAssocID="{ED2B8614-1A40-4108-9B7B-AE89F4FB7E06}" presName="aSpace2" presStyleCnt="0"/>
      <dgm:spPr/>
    </dgm:pt>
    <dgm:pt modelId="{1F66E11E-9734-447C-9AAB-E40A00E83703}" type="pres">
      <dgm:prSet presAssocID="{6057037D-7E93-4EDF-9D90-2B0D961D54F2}" presName="childNode" presStyleLbl="node1" presStyleIdx="1" presStyleCnt="7" custScaleX="118154" custScaleY="2000000">
        <dgm:presLayoutVars>
          <dgm:bulletEnabled val="1"/>
        </dgm:presLayoutVars>
      </dgm:prSet>
      <dgm:spPr/>
    </dgm:pt>
    <dgm:pt modelId="{A8474118-44EE-43AB-A173-ACD8C71174FD}" type="pres">
      <dgm:prSet presAssocID="{6057037D-7E93-4EDF-9D90-2B0D961D54F2}" presName="aSpace2" presStyleCnt="0"/>
      <dgm:spPr/>
    </dgm:pt>
    <dgm:pt modelId="{AAF764AC-4390-453B-8DE2-4031561AE436}" type="pres">
      <dgm:prSet presAssocID="{9CAD79F6-6542-41DE-99B9-85BEECAA3E17}" presName="childNode" presStyleLbl="node1" presStyleIdx="2" presStyleCnt="7" custScaleX="118154" custScaleY="2000000">
        <dgm:presLayoutVars>
          <dgm:bulletEnabled val="1"/>
        </dgm:presLayoutVars>
      </dgm:prSet>
      <dgm:spPr/>
    </dgm:pt>
    <dgm:pt modelId="{ED425D86-5A19-41D9-8AF7-6B96C47EF012}" type="pres">
      <dgm:prSet presAssocID="{365E898D-419E-402D-B10D-70EC46D8BE86}" presName="aSpace" presStyleCnt="0"/>
      <dgm:spPr/>
    </dgm:pt>
    <dgm:pt modelId="{015C99FE-ECE9-4E03-971D-E05645744621}" type="pres">
      <dgm:prSet presAssocID="{4A632260-4C16-4E4B-A744-8979A97461F6}" presName="compNode" presStyleCnt="0"/>
      <dgm:spPr/>
    </dgm:pt>
    <dgm:pt modelId="{F1FFCC41-2309-43FD-A805-9F508E8AE0FC}" type="pres">
      <dgm:prSet presAssocID="{4A632260-4C16-4E4B-A744-8979A97461F6}" presName="aNode" presStyleLbl="bgShp" presStyleIdx="1" presStyleCnt="2"/>
      <dgm:spPr/>
    </dgm:pt>
    <dgm:pt modelId="{B7EC2B46-9F70-45C4-A3CE-D7C3EE46E2D8}" type="pres">
      <dgm:prSet presAssocID="{4A632260-4C16-4E4B-A744-8979A97461F6}" presName="textNode" presStyleLbl="bgShp" presStyleIdx="1" presStyleCnt="2"/>
      <dgm:spPr/>
    </dgm:pt>
    <dgm:pt modelId="{6B78B872-FCD7-4C66-86F6-E72F07908749}" type="pres">
      <dgm:prSet presAssocID="{4A632260-4C16-4E4B-A744-8979A97461F6}" presName="compChildNode" presStyleCnt="0"/>
      <dgm:spPr/>
    </dgm:pt>
    <dgm:pt modelId="{255D02F7-505F-4F9C-9E36-E169C4EF4482}" type="pres">
      <dgm:prSet presAssocID="{4A632260-4C16-4E4B-A744-8979A97461F6}" presName="theInnerList" presStyleCnt="0"/>
      <dgm:spPr/>
    </dgm:pt>
    <dgm:pt modelId="{D8DAABE1-C960-4BD3-8E91-A731265557D1}" type="pres">
      <dgm:prSet presAssocID="{B13E7CF2-42AA-49CC-BE60-71FBEF296C68}" presName="childNode" presStyleLbl="node1" presStyleIdx="3" presStyleCnt="7" custScaleX="118154" custScaleY="2000000">
        <dgm:presLayoutVars>
          <dgm:bulletEnabled val="1"/>
        </dgm:presLayoutVars>
      </dgm:prSet>
      <dgm:spPr/>
    </dgm:pt>
    <dgm:pt modelId="{E3F3642B-14E2-45C8-9ECB-61D61B38B66B}" type="pres">
      <dgm:prSet presAssocID="{B13E7CF2-42AA-49CC-BE60-71FBEF296C68}" presName="aSpace2" presStyleCnt="0"/>
      <dgm:spPr/>
    </dgm:pt>
    <dgm:pt modelId="{9921206A-3152-4265-AA23-9F999CCE3A64}" type="pres">
      <dgm:prSet presAssocID="{F2489CAE-BBD8-469C-BC6A-18B9F0F25504}" presName="childNode" presStyleLbl="node1" presStyleIdx="4" presStyleCnt="7" custScaleX="118154" custScaleY="2000000">
        <dgm:presLayoutVars>
          <dgm:bulletEnabled val="1"/>
        </dgm:presLayoutVars>
      </dgm:prSet>
      <dgm:spPr/>
    </dgm:pt>
    <dgm:pt modelId="{D3B080B0-AC1D-4C86-BD27-D4B02231EF5B}" type="pres">
      <dgm:prSet presAssocID="{F2489CAE-BBD8-469C-BC6A-18B9F0F25504}" presName="aSpace2" presStyleCnt="0"/>
      <dgm:spPr/>
    </dgm:pt>
    <dgm:pt modelId="{E7AD3A67-6383-4519-AD9D-E24D3093F6DE}" type="pres">
      <dgm:prSet presAssocID="{3A90A6A1-316D-434D-85F6-C8E017A0201D}" presName="childNode" presStyleLbl="node1" presStyleIdx="5" presStyleCnt="7" custScaleX="118154" custScaleY="2000000">
        <dgm:presLayoutVars>
          <dgm:bulletEnabled val="1"/>
        </dgm:presLayoutVars>
      </dgm:prSet>
      <dgm:spPr/>
    </dgm:pt>
    <dgm:pt modelId="{38EFF76E-EB05-453B-82CA-3E71EB3BEB9C}" type="pres">
      <dgm:prSet presAssocID="{3A90A6A1-316D-434D-85F6-C8E017A0201D}" presName="aSpace2" presStyleCnt="0"/>
      <dgm:spPr/>
    </dgm:pt>
    <dgm:pt modelId="{5951E771-63B6-4D64-8FEB-39F8F06FF08C}" type="pres">
      <dgm:prSet presAssocID="{8917B404-60BD-4555-833C-F3FEA8965321}" presName="childNode" presStyleLbl="node1" presStyleIdx="6" presStyleCnt="7" custScaleX="118154" custScaleY="2000000">
        <dgm:presLayoutVars>
          <dgm:bulletEnabled val="1"/>
        </dgm:presLayoutVars>
      </dgm:prSet>
      <dgm:spPr/>
    </dgm:pt>
  </dgm:ptLst>
  <dgm:cxnLst>
    <dgm:cxn modelId="{73C8F60C-54B5-4BCB-8E01-164981A5EF2E}" type="presOf" srcId="{ED2B8614-1A40-4108-9B7B-AE89F4FB7E06}" destId="{A7005F63-21A6-4219-8598-967ABE1C7D61}" srcOrd="0" destOrd="0" presId="urn:microsoft.com/office/officeart/2005/8/layout/lProcess2"/>
    <dgm:cxn modelId="{75C2A510-1FD9-4F74-A734-1FA0CF7224AB}" type="presOf" srcId="{4A632260-4C16-4E4B-A744-8979A97461F6}" destId="{B7EC2B46-9F70-45C4-A3CE-D7C3EE46E2D8}" srcOrd="1" destOrd="0" presId="urn:microsoft.com/office/officeart/2005/8/layout/lProcess2"/>
    <dgm:cxn modelId="{524F6F12-72BE-4153-B76D-51943E1EDF23}" type="presOf" srcId="{9CAD79F6-6542-41DE-99B9-85BEECAA3E17}" destId="{AAF764AC-4390-453B-8DE2-4031561AE436}" srcOrd="0" destOrd="0" presId="urn:microsoft.com/office/officeart/2005/8/layout/lProcess2"/>
    <dgm:cxn modelId="{76C4A527-71F6-4D11-9C7C-DC1AD1E1EE11}" srcId="{6B040228-F67E-44DE-9455-67E4DF5CEC3E}" destId="{4A632260-4C16-4E4B-A744-8979A97461F6}" srcOrd="1" destOrd="0" parTransId="{ADBDEA3C-C8EE-4639-B1D5-FEFAE5BBEA5F}" sibTransId="{15582354-DA14-477E-8C89-D58DABA70EE5}"/>
    <dgm:cxn modelId="{E5E8C92C-A60A-4F48-A07C-8B4D8AFC3359}" type="presOf" srcId="{8917B404-60BD-4555-833C-F3FEA8965321}" destId="{5951E771-63B6-4D64-8FEB-39F8F06FF08C}" srcOrd="0" destOrd="0" presId="urn:microsoft.com/office/officeart/2005/8/layout/lProcess2"/>
    <dgm:cxn modelId="{5970BA34-196B-4430-8C13-6F30236DA161}" srcId="{4A632260-4C16-4E4B-A744-8979A97461F6}" destId="{B13E7CF2-42AA-49CC-BE60-71FBEF296C68}" srcOrd="0" destOrd="0" parTransId="{D080C013-FC3E-470D-B36B-D7117A2C677B}" sibTransId="{388E6EE0-51C7-4FE9-A88F-81BE075D35A1}"/>
    <dgm:cxn modelId="{3112D55D-C62C-4C49-89AE-B4D65467E24F}" type="presOf" srcId="{6057037D-7E93-4EDF-9D90-2B0D961D54F2}" destId="{1F66E11E-9734-447C-9AAB-E40A00E83703}" srcOrd="0" destOrd="0" presId="urn:microsoft.com/office/officeart/2005/8/layout/lProcess2"/>
    <dgm:cxn modelId="{236F9F6D-12A4-4F95-8AE0-EC0CBCED5C8F}" srcId="{4A632260-4C16-4E4B-A744-8979A97461F6}" destId="{8917B404-60BD-4555-833C-F3FEA8965321}" srcOrd="3" destOrd="0" parTransId="{C6FBFCC4-1E5C-401F-B6F5-72279F017FB6}" sibTransId="{37B11D8C-8F27-4DF9-9F0C-7158028864F4}"/>
    <dgm:cxn modelId="{0005EE4E-1DFB-42E0-A931-E18CAF3E44FF}" srcId="{4A632260-4C16-4E4B-A744-8979A97461F6}" destId="{3A90A6A1-316D-434D-85F6-C8E017A0201D}" srcOrd="2" destOrd="0" parTransId="{030D6892-395A-47F3-B2C9-49BB2460AB96}" sibTransId="{9E5B5E01-A10B-42C2-A373-A9ED2F018522}"/>
    <dgm:cxn modelId="{EF378C51-DBCC-48B8-8AB7-C2A8D6BCCFDB}" type="presOf" srcId="{3A90A6A1-316D-434D-85F6-C8E017A0201D}" destId="{E7AD3A67-6383-4519-AD9D-E24D3093F6DE}" srcOrd="0" destOrd="0" presId="urn:microsoft.com/office/officeart/2005/8/layout/lProcess2"/>
    <dgm:cxn modelId="{F700457D-6860-4071-9ED3-094276B8F279}" type="presOf" srcId="{6B040228-F67E-44DE-9455-67E4DF5CEC3E}" destId="{38AFC49C-4C90-4A00-94A0-BCD358CD93C8}" srcOrd="0" destOrd="0" presId="urn:microsoft.com/office/officeart/2005/8/layout/lProcess2"/>
    <dgm:cxn modelId="{C08BC683-47A9-4D29-8FF5-217586DC8BC6}" type="presOf" srcId="{F2489CAE-BBD8-469C-BC6A-18B9F0F25504}" destId="{9921206A-3152-4265-AA23-9F999CCE3A64}" srcOrd="0" destOrd="0" presId="urn:microsoft.com/office/officeart/2005/8/layout/lProcess2"/>
    <dgm:cxn modelId="{26F5DE8B-0026-4719-83C2-F15FAC1343DD}" type="presOf" srcId="{365E898D-419E-402D-B10D-70EC46D8BE86}" destId="{E49EA515-ACB1-41EE-B080-093F20E621FA}" srcOrd="0" destOrd="0" presId="urn:microsoft.com/office/officeart/2005/8/layout/lProcess2"/>
    <dgm:cxn modelId="{77ADE5A3-967A-4609-AEEB-E25601D3A914}" type="presOf" srcId="{365E898D-419E-402D-B10D-70EC46D8BE86}" destId="{202D58ED-99D0-43A9-A76C-D6761FD7C38A}" srcOrd="1" destOrd="0" presId="urn:microsoft.com/office/officeart/2005/8/layout/lProcess2"/>
    <dgm:cxn modelId="{4EBC65A8-E458-4D18-93BD-36908A98887C}" srcId="{365E898D-419E-402D-B10D-70EC46D8BE86}" destId="{6057037D-7E93-4EDF-9D90-2B0D961D54F2}" srcOrd="1" destOrd="0" parTransId="{94FAE30C-C0E2-4B47-ADCE-F03222331F26}" sibTransId="{AD1F0B1C-A2E5-4A2A-9ADA-5E7CD8ABC8D0}"/>
    <dgm:cxn modelId="{6B039BAC-1A67-403F-A346-766D2A4CDA39}" srcId="{4A632260-4C16-4E4B-A744-8979A97461F6}" destId="{F2489CAE-BBD8-469C-BC6A-18B9F0F25504}" srcOrd="1" destOrd="0" parTransId="{8FCC5D18-019C-42B6-A194-0FCDC6E055DD}" sibTransId="{6C4AD2DC-A1A2-400E-AF70-D66744FC25BD}"/>
    <dgm:cxn modelId="{73766FB2-376A-4F32-B3D3-FD3F3C88FC80}" type="presOf" srcId="{4A632260-4C16-4E4B-A744-8979A97461F6}" destId="{F1FFCC41-2309-43FD-A805-9F508E8AE0FC}" srcOrd="0" destOrd="0" presId="urn:microsoft.com/office/officeart/2005/8/layout/lProcess2"/>
    <dgm:cxn modelId="{0B5AA4BF-CF6B-4418-B2EF-38B9D2980FB4}" srcId="{365E898D-419E-402D-B10D-70EC46D8BE86}" destId="{ED2B8614-1A40-4108-9B7B-AE89F4FB7E06}" srcOrd="0" destOrd="0" parTransId="{044F164A-7182-4EBF-8A1E-21B763566192}" sibTransId="{54ECBBAC-1D49-488A-8289-15A4010CF7E6}"/>
    <dgm:cxn modelId="{32FCB8CC-8571-4F01-9EA4-41DD422D98E4}" srcId="{365E898D-419E-402D-B10D-70EC46D8BE86}" destId="{9CAD79F6-6542-41DE-99B9-85BEECAA3E17}" srcOrd="2" destOrd="0" parTransId="{2D7B8D84-706B-4E80-A931-1641C18D85C5}" sibTransId="{DB916298-EF6C-4C10-9BBB-E8B4795E9718}"/>
    <dgm:cxn modelId="{64FC08D6-FC88-4E48-A660-0ABD72CE69B2}" type="presOf" srcId="{B13E7CF2-42AA-49CC-BE60-71FBEF296C68}" destId="{D8DAABE1-C960-4BD3-8E91-A731265557D1}" srcOrd="0" destOrd="0" presId="urn:microsoft.com/office/officeart/2005/8/layout/lProcess2"/>
    <dgm:cxn modelId="{CEA7E1DF-797E-471B-B087-266B9F9E8DE3}" srcId="{6B040228-F67E-44DE-9455-67E4DF5CEC3E}" destId="{365E898D-419E-402D-B10D-70EC46D8BE86}" srcOrd="0" destOrd="0" parTransId="{6A9455E9-621B-4078-979D-B798A972E3CB}" sibTransId="{AEC4BF50-C965-4960-BB48-A6867B4B9163}"/>
    <dgm:cxn modelId="{C088B1B2-FEA1-467E-ACCC-E9123BC5D2E6}" type="presParOf" srcId="{38AFC49C-4C90-4A00-94A0-BCD358CD93C8}" destId="{2A1BB0F9-25B4-4DF9-8117-6A9CE3C55E7E}" srcOrd="0" destOrd="0" presId="urn:microsoft.com/office/officeart/2005/8/layout/lProcess2"/>
    <dgm:cxn modelId="{1269B275-F19B-42A9-8F34-C94E693060E5}" type="presParOf" srcId="{2A1BB0F9-25B4-4DF9-8117-6A9CE3C55E7E}" destId="{E49EA515-ACB1-41EE-B080-093F20E621FA}" srcOrd="0" destOrd="0" presId="urn:microsoft.com/office/officeart/2005/8/layout/lProcess2"/>
    <dgm:cxn modelId="{2B9488AA-6339-4090-A88B-EAE933EA76E7}" type="presParOf" srcId="{2A1BB0F9-25B4-4DF9-8117-6A9CE3C55E7E}" destId="{202D58ED-99D0-43A9-A76C-D6761FD7C38A}" srcOrd="1" destOrd="0" presId="urn:microsoft.com/office/officeart/2005/8/layout/lProcess2"/>
    <dgm:cxn modelId="{19B140A4-8073-4102-A97D-5D4EF28789A6}" type="presParOf" srcId="{2A1BB0F9-25B4-4DF9-8117-6A9CE3C55E7E}" destId="{2A6F16BD-989A-40DF-8450-DBB5C6C223A5}" srcOrd="2" destOrd="0" presId="urn:microsoft.com/office/officeart/2005/8/layout/lProcess2"/>
    <dgm:cxn modelId="{26BE50FF-24FF-44D5-B87D-FD2DA889ECCE}" type="presParOf" srcId="{2A6F16BD-989A-40DF-8450-DBB5C6C223A5}" destId="{16612235-DDC3-4C21-88A4-680B36B13981}" srcOrd="0" destOrd="0" presId="urn:microsoft.com/office/officeart/2005/8/layout/lProcess2"/>
    <dgm:cxn modelId="{3841AE2B-8962-4856-85E2-567BDC4AEC86}" type="presParOf" srcId="{16612235-DDC3-4C21-88A4-680B36B13981}" destId="{A7005F63-21A6-4219-8598-967ABE1C7D61}" srcOrd="0" destOrd="0" presId="urn:microsoft.com/office/officeart/2005/8/layout/lProcess2"/>
    <dgm:cxn modelId="{CE7AD4A0-DA21-4813-ABF8-6ED28B167187}" type="presParOf" srcId="{16612235-DDC3-4C21-88A4-680B36B13981}" destId="{D1ED5398-51E1-4048-89C2-3843CFD382E8}" srcOrd="1" destOrd="0" presId="urn:microsoft.com/office/officeart/2005/8/layout/lProcess2"/>
    <dgm:cxn modelId="{8E698034-BE62-424D-87D3-528C54AE26D7}" type="presParOf" srcId="{16612235-DDC3-4C21-88A4-680B36B13981}" destId="{1F66E11E-9734-447C-9AAB-E40A00E83703}" srcOrd="2" destOrd="0" presId="urn:microsoft.com/office/officeart/2005/8/layout/lProcess2"/>
    <dgm:cxn modelId="{647A0603-3221-403B-9266-A09591114BEE}" type="presParOf" srcId="{16612235-DDC3-4C21-88A4-680B36B13981}" destId="{A8474118-44EE-43AB-A173-ACD8C71174FD}" srcOrd="3" destOrd="0" presId="urn:microsoft.com/office/officeart/2005/8/layout/lProcess2"/>
    <dgm:cxn modelId="{2644B06F-BFD7-41FA-B660-2495B49FDEEC}" type="presParOf" srcId="{16612235-DDC3-4C21-88A4-680B36B13981}" destId="{AAF764AC-4390-453B-8DE2-4031561AE436}" srcOrd="4" destOrd="0" presId="urn:microsoft.com/office/officeart/2005/8/layout/lProcess2"/>
    <dgm:cxn modelId="{99D6EC7D-E210-40F9-B096-AD7EA35C6CCD}" type="presParOf" srcId="{38AFC49C-4C90-4A00-94A0-BCD358CD93C8}" destId="{ED425D86-5A19-41D9-8AF7-6B96C47EF012}" srcOrd="1" destOrd="0" presId="urn:microsoft.com/office/officeart/2005/8/layout/lProcess2"/>
    <dgm:cxn modelId="{CA839C4B-8B2A-4FD3-9C79-457042362FDC}" type="presParOf" srcId="{38AFC49C-4C90-4A00-94A0-BCD358CD93C8}" destId="{015C99FE-ECE9-4E03-971D-E05645744621}" srcOrd="2" destOrd="0" presId="urn:microsoft.com/office/officeart/2005/8/layout/lProcess2"/>
    <dgm:cxn modelId="{95D71A95-12C7-49AE-AEF0-A8F7BDC9A263}" type="presParOf" srcId="{015C99FE-ECE9-4E03-971D-E05645744621}" destId="{F1FFCC41-2309-43FD-A805-9F508E8AE0FC}" srcOrd="0" destOrd="0" presId="urn:microsoft.com/office/officeart/2005/8/layout/lProcess2"/>
    <dgm:cxn modelId="{74DDE0A4-4B4F-4B8C-8B56-FBCAD714684E}" type="presParOf" srcId="{015C99FE-ECE9-4E03-971D-E05645744621}" destId="{B7EC2B46-9F70-45C4-A3CE-D7C3EE46E2D8}" srcOrd="1" destOrd="0" presId="urn:microsoft.com/office/officeart/2005/8/layout/lProcess2"/>
    <dgm:cxn modelId="{EC1F66CD-1CDF-41B9-ACC8-2A26E9AA8ECA}" type="presParOf" srcId="{015C99FE-ECE9-4E03-971D-E05645744621}" destId="{6B78B872-FCD7-4C66-86F6-E72F07908749}" srcOrd="2" destOrd="0" presId="urn:microsoft.com/office/officeart/2005/8/layout/lProcess2"/>
    <dgm:cxn modelId="{9E907038-44C0-47BA-9709-BE42617A2B9E}" type="presParOf" srcId="{6B78B872-FCD7-4C66-86F6-E72F07908749}" destId="{255D02F7-505F-4F9C-9E36-E169C4EF4482}" srcOrd="0" destOrd="0" presId="urn:microsoft.com/office/officeart/2005/8/layout/lProcess2"/>
    <dgm:cxn modelId="{8A4C6492-FDF4-4A91-B81E-4C7A93732D16}" type="presParOf" srcId="{255D02F7-505F-4F9C-9E36-E169C4EF4482}" destId="{D8DAABE1-C960-4BD3-8E91-A731265557D1}" srcOrd="0" destOrd="0" presId="urn:microsoft.com/office/officeart/2005/8/layout/lProcess2"/>
    <dgm:cxn modelId="{A6D53EEB-7836-449B-9A4C-AA0CD857BA02}" type="presParOf" srcId="{255D02F7-505F-4F9C-9E36-E169C4EF4482}" destId="{E3F3642B-14E2-45C8-9ECB-61D61B38B66B}" srcOrd="1" destOrd="0" presId="urn:microsoft.com/office/officeart/2005/8/layout/lProcess2"/>
    <dgm:cxn modelId="{0CB3AE54-BB71-4762-A9C7-AA304C418327}" type="presParOf" srcId="{255D02F7-505F-4F9C-9E36-E169C4EF4482}" destId="{9921206A-3152-4265-AA23-9F999CCE3A64}" srcOrd="2" destOrd="0" presId="urn:microsoft.com/office/officeart/2005/8/layout/lProcess2"/>
    <dgm:cxn modelId="{D376C419-316D-4EB8-808E-E085EE4A97D5}" type="presParOf" srcId="{255D02F7-505F-4F9C-9E36-E169C4EF4482}" destId="{D3B080B0-AC1D-4C86-BD27-D4B02231EF5B}" srcOrd="3" destOrd="0" presId="urn:microsoft.com/office/officeart/2005/8/layout/lProcess2"/>
    <dgm:cxn modelId="{E8553542-9DB9-4BEF-A4E0-26DF65953B1A}" type="presParOf" srcId="{255D02F7-505F-4F9C-9E36-E169C4EF4482}" destId="{E7AD3A67-6383-4519-AD9D-E24D3093F6DE}" srcOrd="4" destOrd="0" presId="urn:microsoft.com/office/officeart/2005/8/layout/lProcess2"/>
    <dgm:cxn modelId="{0262E882-DB18-41A1-8EE2-C27C64F22C73}" type="presParOf" srcId="{255D02F7-505F-4F9C-9E36-E169C4EF4482}" destId="{38EFF76E-EB05-453B-82CA-3E71EB3BEB9C}" srcOrd="5" destOrd="0" presId="urn:microsoft.com/office/officeart/2005/8/layout/lProcess2"/>
    <dgm:cxn modelId="{BEA6A791-4BE9-4592-95EB-275E788B2EC6}" type="presParOf" srcId="{255D02F7-505F-4F9C-9E36-E169C4EF4482}" destId="{5951E771-63B6-4D64-8FEB-39F8F06FF08C}" srcOrd="6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E09173C7-95CE-4421-ACF3-C5D3BF96B7D1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4BC6B91-E779-467F-8BB1-294064350CA4}">
      <dgm:prSet phldrT="[Text]"/>
      <dgm:spPr/>
      <dgm:t>
        <a:bodyPr/>
        <a:lstStyle/>
        <a:p>
          <a:r>
            <a:rPr lang="en-US"/>
            <a:t>SUCCESSES</a:t>
          </a:r>
        </a:p>
      </dgm:t>
    </dgm:pt>
    <dgm:pt modelId="{557D5F43-B053-4C2D-936B-6F179844D32F}" type="parTrans" cxnId="{F4E8D609-C05C-47FD-8602-C726C9EBE095}">
      <dgm:prSet/>
      <dgm:spPr/>
      <dgm:t>
        <a:bodyPr/>
        <a:lstStyle/>
        <a:p>
          <a:endParaRPr lang="en-US"/>
        </a:p>
      </dgm:t>
    </dgm:pt>
    <dgm:pt modelId="{CAD2E757-7ED5-4133-9509-739309CF718C}" type="sibTrans" cxnId="{F4E8D609-C05C-47FD-8602-C726C9EBE095}">
      <dgm:prSet/>
      <dgm:spPr/>
      <dgm:t>
        <a:bodyPr/>
        <a:lstStyle/>
        <a:p>
          <a:endParaRPr lang="en-US"/>
        </a:p>
      </dgm:t>
    </dgm:pt>
    <dgm:pt modelId="{4D536FEF-6B78-48CB-8061-E426F54F97F7}">
      <dgm:prSet phldrT="[Text]"/>
      <dgm:spPr/>
      <dgm:t>
        <a:bodyPr/>
        <a:lstStyle/>
        <a:p>
          <a:r>
            <a:rPr lang="en-US">
              <a:solidFill>
                <a:srgbClr val="F47F42"/>
              </a:solidFill>
            </a:rPr>
            <a:t>Professional tutors</a:t>
          </a:r>
          <a:r>
            <a:rPr lang="en-US"/>
            <a:t> well versed in interpreting data and supporting areas of need</a:t>
          </a:r>
        </a:p>
      </dgm:t>
    </dgm:pt>
    <dgm:pt modelId="{681C32B9-87B7-4587-9DC5-DD1A7FF8FC37}" type="parTrans" cxnId="{C43D69CE-3D1C-4B6F-8EF3-C055CBC36C44}">
      <dgm:prSet/>
      <dgm:spPr/>
      <dgm:t>
        <a:bodyPr/>
        <a:lstStyle/>
        <a:p>
          <a:endParaRPr lang="en-US"/>
        </a:p>
      </dgm:t>
    </dgm:pt>
    <dgm:pt modelId="{DB63A559-44DF-42A5-9E06-667351BDAFF9}" type="sibTrans" cxnId="{C43D69CE-3D1C-4B6F-8EF3-C055CBC36C44}">
      <dgm:prSet/>
      <dgm:spPr/>
      <dgm:t>
        <a:bodyPr/>
        <a:lstStyle/>
        <a:p>
          <a:endParaRPr lang="en-US"/>
        </a:p>
      </dgm:t>
    </dgm:pt>
    <dgm:pt modelId="{241D84F6-2298-40DF-BEAA-2C0A1750B1D6}">
      <dgm:prSet phldrT="[Text]"/>
      <dgm:spPr/>
      <dgm:t>
        <a:bodyPr/>
        <a:lstStyle/>
        <a:p>
          <a:r>
            <a:rPr lang="en-US"/>
            <a:t>OPPORTUNITIES</a:t>
          </a:r>
        </a:p>
      </dgm:t>
    </dgm:pt>
    <dgm:pt modelId="{D5EDE616-BCE0-4661-A0E4-B512C12DD502}" type="parTrans" cxnId="{05A59894-1BD9-43C5-9C61-51A083BA78A5}">
      <dgm:prSet/>
      <dgm:spPr/>
      <dgm:t>
        <a:bodyPr/>
        <a:lstStyle/>
        <a:p>
          <a:endParaRPr lang="en-US"/>
        </a:p>
      </dgm:t>
    </dgm:pt>
    <dgm:pt modelId="{7967FEB5-9264-4458-AE61-6ACB535B17D9}" type="sibTrans" cxnId="{05A59894-1BD9-43C5-9C61-51A083BA78A5}">
      <dgm:prSet/>
      <dgm:spPr/>
      <dgm:t>
        <a:bodyPr/>
        <a:lstStyle/>
        <a:p>
          <a:endParaRPr lang="en-US"/>
        </a:p>
      </dgm:t>
    </dgm:pt>
    <dgm:pt modelId="{377782CC-5329-47D4-BFBC-A0275880B1B4}">
      <dgm:prSet phldrT="[Text]"/>
      <dgm:spPr/>
      <dgm:t>
        <a:bodyPr/>
        <a:lstStyle/>
        <a:p>
          <a:r>
            <a:rPr lang="en-US"/>
            <a:t>Not a one-size fits all </a:t>
          </a:r>
          <a:r>
            <a:rPr lang="en-US">
              <a:latin typeface="Calibri (Body)"/>
            </a:rPr>
            <a:t>structure</a:t>
          </a:r>
        </a:p>
      </dgm:t>
    </dgm:pt>
    <dgm:pt modelId="{385FC19F-6988-487D-903B-D99D69E4BA44}" type="parTrans" cxnId="{0C1F8CEA-8836-4BF7-B5C9-1CF2F51A8747}">
      <dgm:prSet/>
      <dgm:spPr/>
      <dgm:t>
        <a:bodyPr/>
        <a:lstStyle/>
        <a:p>
          <a:endParaRPr lang="en-US"/>
        </a:p>
      </dgm:t>
    </dgm:pt>
    <dgm:pt modelId="{9A117929-2901-43EB-B514-443E7D0312EF}" type="sibTrans" cxnId="{0C1F8CEA-8836-4BF7-B5C9-1CF2F51A8747}">
      <dgm:prSet/>
      <dgm:spPr/>
      <dgm:t>
        <a:bodyPr/>
        <a:lstStyle/>
        <a:p>
          <a:endParaRPr lang="en-US"/>
        </a:p>
      </dgm:t>
    </dgm:pt>
    <dgm:pt modelId="{1C4E4D72-B882-4578-AF17-EB37DE470758}">
      <dgm:prSet phldrT="[Text]"/>
      <dgm:spPr/>
      <dgm:t>
        <a:bodyPr/>
        <a:lstStyle/>
        <a:p>
          <a:r>
            <a:rPr lang="en-US">
              <a:latin typeface="Calibri (Body)"/>
            </a:rPr>
            <a:t>Finding a provider that has capacity to meet need</a:t>
          </a:r>
        </a:p>
      </dgm:t>
    </dgm:pt>
    <dgm:pt modelId="{67507911-7860-49DA-8571-0F38112B2AB9}" type="parTrans" cxnId="{9C1A9DDA-C95C-4897-9A81-BD56B5F8191A}">
      <dgm:prSet/>
      <dgm:spPr/>
      <dgm:t>
        <a:bodyPr/>
        <a:lstStyle/>
        <a:p>
          <a:endParaRPr lang="en-US"/>
        </a:p>
      </dgm:t>
    </dgm:pt>
    <dgm:pt modelId="{4B642DBF-D47E-40FF-B215-058ADE5CF512}" type="sibTrans" cxnId="{9C1A9DDA-C95C-4897-9A81-BD56B5F8191A}">
      <dgm:prSet/>
      <dgm:spPr/>
      <dgm:t>
        <a:bodyPr/>
        <a:lstStyle/>
        <a:p>
          <a:endParaRPr lang="en-US"/>
        </a:p>
      </dgm:t>
    </dgm:pt>
    <dgm:pt modelId="{C19DD1BF-033B-498B-BD6E-9A1E2B5CEEEC}">
      <dgm:prSet phldrT="[Text]"/>
      <dgm:spPr/>
      <dgm:t>
        <a:bodyPr/>
        <a:lstStyle/>
        <a:p>
          <a:r>
            <a:rPr lang="en-US">
              <a:solidFill>
                <a:srgbClr val="F47F42"/>
              </a:solidFill>
            </a:rPr>
            <a:t>Personalized learning </a:t>
          </a:r>
          <a:r>
            <a:rPr lang="en-US"/>
            <a:t>based on individual student needs</a:t>
          </a:r>
        </a:p>
      </dgm:t>
    </dgm:pt>
    <dgm:pt modelId="{EB80746B-78A8-4BE3-BAD8-9CB3DE15E56C}" type="parTrans" cxnId="{23B58EE5-ADFF-4EB5-A6E3-AC03E8512E9F}">
      <dgm:prSet/>
      <dgm:spPr/>
      <dgm:t>
        <a:bodyPr/>
        <a:lstStyle/>
        <a:p>
          <a:endParaRPr lang="en-US"/>
        </a:p>
      </dgm:t>
    </dgm:pt>
    <dgm:pt modelId="{286585B9-C003-4CF5-BD20-F55989977B4A}" type="sibTrans" cxnId="{23B58EE5-ADFF-4EB5-A6E3-AC03E8512E9F}">
      <dgm:prSet/>
      <dgm:spPr/>
      <dgm:t>
        <a:bodyPr/>
        <a:lstStyle/>
        <a:p>
          <a:endParaRPr lang="en-US"/>
        </a:p>
      </dgm:t>
    </dgm:pt>
    <dgm:pt modelId="{D4B33BCD-09FB-4347-8F91-7CC8D2960D3F}">
      <dgm:prSet phldrT="[Text]"/>
      <dgm:spPr/>
      <dgm:t>
        <a:bodyPr/>
        <a:lstStyle/>
        <a:p>
          <a:pPr rtl="0"/>
          <a:r>
            <a:rPr lang="en-US">
              <a:latin typeface="Calibri (Body)"/>
            </a:rPr>
            <a:t>Outcomes-based contract design</a:t>
          </a:r>
        </a:p>
      </dgm:t>
    </dgm:pt>
    <dgm:pt modelId="{53D8A9BE-9DC5-4B50-96CF-EB643724C420}" type="parTrans" cxnId="{6D0D14C3-45B6-47BF-BAE1-A0C48294E0C3}">
      <dgm:prSet/>
      <dgm:spPr/>
      <dgm:t>
        <a:bodyPr/>
        <a:lstStyle/>
        <a:p>
          <a:endParaRPr lang="en-US"/>
        </a:p>
      </dgm:t>
    </dgm:pt>
    <dgm:pt modelId="{93109936-D11E-4894-A4B6-4740C65282E1}" type="sibTrans" cxnId="{6D0D14C3-45B6-47BF-BAE1-A0C48294E0C3}">
      <dgm:prSet/>
      <dgm:spPr/>
      <dgm:t>
        <a:bodyPr/>
        <a:lstStyle/>
        <a:p>
          <a:endParaRPr lang="en-US"/>
        </a:p>
      </dgm:t>
    </dgm:pt>
    <dgm:pt modelId="{1C960E4C-EB91-4398-BFAB-72BD61604062}">
      <dgm:prSet phldrT="[Text]"/>
      <dgm:spPr/>
      <dgm:t>
        <a:bodyPr/>
        <a:lstStyle/>
        <a:p>
          <a:r>
            <a:rPr lang="en-US"/>
            <a:t>Positive response to</a:t>
          </a:r>
          <a:br>
            <a:rPr lang="en-US"/>
          </a:br>
          <a:r>
            <a:rPr lang="en-US">
              <a:solidFill>
                <a:srgbClr val="F47F42"/>
              </a:solidFill>
            </a:rPr>
            <a:t>one-on-one tutoring</a:t>
          </a:r>
        </a:p>
      </dgm:t>
    </dgm:pt>
    <dgm:pt modelId="{73E274B4-2DAF-4BB8-BE15-1DB024AAFE33}" type="parTrans" cxnId="{81EE18E5-8716-4928-B1B3-84B90C1E3425}">
      <dgm:prSet/>
      <dgm:spPr/>
      <dgm:t>
        <a:bodyPr/>
        <a:lstStyle/>
        <a:p>
          <a:endParaRPr lang="en-US"/>
        </a:p>
      </dgm:t>
    </dgm:pt>
    <dgm:pt modelId="{AD09ACB9-F277-464A-940D-0C081A36F855}" type="sibTrans" cxnId="{81EE18E5-8716-4928-B1B3-84B90C1E3425}">
      <dgm:prSet/>
      <dgm:spPr/>
      <dgm:t>
        <a:bodyPr/>
        <a:lstStyle/>
        <a:p>
          <a:endParaRPr lang="en-US"/>
        </a:p>
      </dgm:t>
    </dgm:pt>
    <dgm:pt modelId="{92B65B1B-0569-4054-A939-29EE4F0F9B26}" type="pres">
      <dgm:prSet presAssocID="{E09173C7-95CE-4421-ACF3-C5D3BF96B7D1}" presName="Name0" presStyleCnt="0">
        <dgm:presLayoutVars>
          <dgm:dir/>
          <dgm:animLvl val="lvl"/>
          <dgm:resizeHandles val="exact"/>
        </dgm:presLayoutVars>
      </dgm:prSet>
      <dgm:spPr/>
    </dgm:pt>
    <dgm:pt modelId="{63BACD62-EBAD-4AEA-9791-4136B9842383}" type="pres">
      <dgm:prSet presAssocID="{04BC6B91-E779-467F-8BB1-294064350CA4}" presName="composite" presStyleCnt="0"/>
      <dgm:spPr/>
    </dgm:pt>
    <dgm:pt modelId="{FD67B3CA-3EB1-4716-9947-8594CFEECDBD}" type="pres">
      <dgm:prSet presAssocID="{04BC6B91-E779-467F-8BB1-294064350CA4}" presName="parTx" presStyleLbl="alignNode1" presStyleIdx="0" presStyleCnt="2">
        <dgm:presLayoutVars>
          <dgm:chMax val="0"/>
          <dgm:chPref val="0"/>
          <dgm:bulletEnabled val="1"/>
        </dgm:presLayoutVars>
      </dgm:prSet>
      <dgm:spPr/>
    </dgm:pt>
    <dgm:pt modelId="{C466FE55-C847-439D-BFD8-E028ACB136DC}" type="pres">
      <dgm:prSet presAssocID="{04BC6B91-E779-467F-8BB1-294064350CA4}" presName="desTx" presStyleLbl="alignAccFollowNode1" presStyleIdx="0" presStyleCnt="2">
        <dgm:presLayoutVars>
          <dgm:bulletEnabled val="1"/>
        </dgm:presLayoutVars>
      </dgm:prSet>
      <dgm:spPr/>
    </dgm:pt>
    <dgm:pt modelId="{CD32C1D4-A2E5-452F-960B-C0B14C5BB83E}" type="pres">
      <dgm:prSet presAssocID="{CAD2E757-7ED5-4133-9509-739309CF718C}" presName="space" presStyleCnt="0"/>
      <dgm:spPr/>
    </dgm:pt>
    <dgm:pt modelId="{3D4F3B54-AD9A-49D0-A90C-54B1C87D72C6}" type="pres">
      <dgm:prSet presAssocID="{241D84F6-2298-40DF-BEAA-2C0A1750B1D6}" presName="composite" presStyleCnt="0"/>
      <dgm:spPr/>
    </dgm:pt>
    <dgm:pt modelId="{44128A3F-390F-4343-934B-F96A3B9E4502}" type="pres">
      <dgm:prSet presAssocID="{241D84F6-2298-40DF-BEAA-2C0A1750B1D6}" presName="parTx" presStyleLbl="alignNode1" presStyleIdx="1" presStyleCnt="2">
        <dgm:presLayoutVars>
          <dgm:chMax val="0"/>
          <dgm:chPref val="0"/>
          <dgm:bulletEnabled val="1"/>
        </dgm:presLayoutVars>
      </dgm:prSet>
      <dgm:spPr/>
    </dgm:pt>
    <dgm:pt modelId="{6B0B5EAB-38CB-4F39-A100-C4FF163C0EA5}" type="pres">
      <dgm:prSet presAssocID="{241D84F6-2298-40DF-BEAA-2C0A1750B1D6}" presName="desTx" presStyleLbl="alignAccFollowNode1" presStyleIdx="1" presStyleCnt="2">
        <dgm:presLayoutVars>
          <dgm:bulletEnabled val="1"/>
        </dgm:presLayoutVars>
      </dgm:prSet>
      <dgm:spPr/>
    </dgm:pt>
  </dgm:ptLst>
  <dgm:cxnLst>
    <dgm:cxn modelId="{F4E8D609-C05C-47FD-8602-C726C9EBE095}" srcId="{E09173C7-95CE-4421-ACF3-C5D3BF96B7D1}" destId="{04BC6B91-E779-467F-8BB1-294064350CA4}" srcOrd="0" destOrd="0" parTransId="{557D5F43-B053-4C2D-936B-6F179844D32F}" sibTransId="{CAD2E757-7ED5-4133-9509-739309CF718C}"/>
    <dgm:cxn modelId="{1686FB43-FD23-4479-8AF7-198CE4CD2DC7}" type="presOf" srcId="{1C960E4C-EB91-4398-BFAB-72BD61604062}" destId="{C466FE55-C847-439D-BFD8-E028ACB136DC}" srcOrd="0" destOrd="1" presId="urn:microsoft.com/office/officeart/2005/8/layout/hList1"/>
    <dgm:cxn modelId="{8F6E4C72-9DCC-4DEF-8B9D-0957F92B26AE}" type="presOf" srcId="{241D84F6-2298-40DF-BEAA-2C0A1750B1D6}" destId="{44128A3F-390F-4343-934B-F96A3B9E4502}" srcOrd="0" destOrd="0" presId="urn:microsoft.com/office/officeart/2005/8/layout/hList1"/>
    <dgm:cxn modelId="{1A141F5A-B06D-493A-B104-01B36C5A6465}" type="presOf" srcId="{4D536FEF-6B78-48CB-8061-E426F54F97F7}" destId="{C466FE55-C847-439D-BFD8-E028ACB136DC}" srcOrd="0" destOrd="0" presId="urn:microsoft.com/office/officeart/2005/8/layout/hList1"/>
    <dgm:cxn modelId="{05A59894-1BD9-43C5-9C61-51A083BA78A5}" srcId="{E09173C7-95CE-4421-ACF3-C5D3BF96B7D1}" destId="{241D84F6-2298-40DF-BEAA-2C0A1750B1D6}" srcOrd="1" destOrd="0" parTransId="{D5EDE616-BCE0-4661-A0E4-B512C12DD502}" sibTransId="{7967FEB5-9264-4458-AE61-6ACB535B17D9}"/>
    <dgm:cxn modelId="{7EC7E0A5-3530-46B0-94F1-CD7E8798CB9C}" type="presOf" srcId="{04BC6B91-E779-467F-8BB1-294064350CA4}" destId="{FD67B3CA-3EB1-4716-9947-8594CFEECDBD}" srcOrd="0" destOrd="0" presId="urn:microsoft.com/office/officeart/2005/8/layout/hList1"/>
    <dgm:cxn modelId="{E15FFFBE-A116-4EA7-BE9B-6D3093FB6871}" type="presOf" srcId="{C19DD1BF-033B-498B-BD6E-9A1E2B5CEEEC}" destId="{C466FE55-C847-439D-BFD8-E028ACB136DC}" srcOrd="0" destOrd="2" presId="urn:microsoft.com/office/officeart/2005/8/layout/hList1"/>
    <dgm:cxn modelId="{D51AABBF-856E-43BE-9919-8A34E5193287}" type="presOf" srcId="{D4B33BCD-09FB-4347-8F91-7CC8D2960D3F}" destId="{6B0B5EAB-38CB-4F39-A100-C4FF163C0EA5}" srcOrd="0" destOrd="2" presId="urn:microsoft.com/office/officeart/2005/8/layout/hList1"/>
    <dgm:cxn modelId="{6D0D14C3-45B6-47BF-BAE1-A0C48294E0C3}" srcId="{241D84F6-2298-40DF-BEAA-2C0A1750B1D6}" destId="{D4B33BCD-09FB-4347-8F91-7CC8D2960D3F}" srcOrd="2" destOrd="0" parTransId="{53D8A9BE-9DC5-4B50-96CF-EB643724C420}" sibTransId="{93109936-D11E-4894-A4B6-4740C65282E1}"/>
    <dgm:cxn modelId="{C43D69CE-3D1C-4B6F-8EF3-C055CBC36C44}" srcId="{04BC6B91-E779-467F-8BB1-294064350CA4}" destId="{4D536FEF-6B78-48CB-8061-E426F54F97F7}" srcOrd="0" destOrd="0" parTransId="{681C32B9-87B7-4587-9DC5-DD1A7FF8FC37}" sibTransId="{DB63A559-44DF-42A5-9E06-667351BDAFF9}"/>
    <dgm:cxn modelId="{9C1A9DDA-C95C-4897-9A81-BD56B5F8191A}" srcId="{241D84F6-2298-40DF-BEAA-2C0A1750B1D6}" destId="{1C4E4D72-B882-4578-AF17-EB37DE470758}" srcOrd="1" destOrd="0" parTransId="{67507911-7860-49DA-8571-0F38112B2AB9}" sibTransId="{4B642DBF-D47E-40FF-B215-058ADE5CF512}"/>
    <dgm:cxn modelId="{4123B2DF-7E37-4770-9535-C8F7C14032CD}" type="presOf" srcId="{E09173C7-95CE-4421-ACF3-C5D3BF96B7D1}" destId="{92B65B1B-0569-4054-A939-29EE4F0F9B26}" srcOrd="0" destOrd="0" presId="urn:microsoft.com/office/officeart/2005/8/layout/hList1"/>
    <dgm:cxn modelId="{81EE18E5-8716-4928-B1B3-84B90C1E3425}" srcId="{04BC6B91-E779-467F-8BB1-294064350CA4}" destId="{1C960E4C-EB91-4398-BFAB-72BD61604062}" srcOrd="1" destOrd="0" parTransId="{73E274B4-2DAF-4BB8-BE15-1DB024AAFE33}" sibTransId="{AD09ACB9-F277-464A-940D-0C081A36F855}"/>
    <dgm:cxn modelId="{E8D157E5-25E6-45B1-A2EE-9E1D7DD97907}" type="presOf" srcId="{377782CC-5329-47D4-BFBC-A0275880B1B4}" destId="{6B0B5EAB-38CB-4F39-A100-C4FF163C0EA5}" srcOrd="0" destOrd="0" presId="urn:microsoft.com/office/officeart/2005/8/layout/hList1"/>
    <dgm:cxn modelId="{23B58EE5-ADFF-4EB5-A6E3-AC03E8512E9F}" srcId="{04BC6B91-E779-467F-8BB1-294064350CA4}" destId="{C19DD1BF-033B-498B-BD6E-9A1E2B5CEEEC}" srcOrd="2" destOrd="0" parTransId="{EB80746B-78A8-4BE3-BAD8-9CB3DE15E56C}" sibTransId="{286585B9-C003-4CF5-BD20-F55989977B4A}"/>
    <dgm:cxn modelId="{0C1F8CEA-8836-4BF7-B5C9-1CF2F51A8747}" srcId="{241D84F6-2298-40DF-BEAA-2C0A1750B1D6}" destId="{377782CC-5329-47D4-BFBC-A0275880B1B4}" srcOrd="0" destOrd="0" parTransId="{385FC19F-6988-487D-903B-D99D69E4BA44}" sibTransId="{9A117929-2901-43EB-B514-443E7D0312EF}"/>
    <dgm:cxn modelId="{51D6E3F4-AD19-4319-86AC-A79560C87FA1}" type="presOf" srcId="{1C4E4D72-B882-4578-AF17-EB37DE470758}" destId="{6B0B5EAB-38CB-4F39-A100-C4FF163C0EA5}" srcOrd="0" destOrd="1" presId="urn:microsoft.com/office/officeart/2005/8/layout/hList1"/>
    <dgm:cxn modelId="{7E41AC3B-4E08-4454-B853-8E083DCA06C0}" type="presParOf" srcId="{92B65B1B-0569-4054-A939-29EE4F0F9B26}" destId="{63BACD62-EBAD-4AEA-9791-4136B9842383}" srcOrd="0" destOrd="0" presId="urn:microsoft.com/office/officeart/2005/8/layout/hList1"/>
    <dgm:cxn modelId="{67B03E9A-835F-4DBD-A664-3FCA8282B58A}" type="presParOf" srcId="{63BACD62-EBAD-4AEA-9791-4136B9842383}" destId="{FD67B3CA-3EB1-4716-9947-8594CFEECDBD}" srcOrd="0" destOrd="0" presId="urn:microsoft.com/office/officeart/2005/8/layout/hList1"/>
    <dgm:cxn modelId="{8FC5AECD-E7DC-4B95-B1AD-17FE1451A150}" type="presParOf" srcId="{63BACD62-EBAD-4AEA-9791-4136B9842383}" destId="{C466FE55-C847-439D-BFD8-E028ACB136DC}" srcOrd="1" destOrd="0" presId="urn:microsoft.com/office/officeart/2005/8/layout/hList1"/>
    <dgm:cxn modelId="{1E00BA7A-2611-4A77-BDA3-6C54F1DF1F48}" type="presParOf" srcId="{92B65B1B-0569-4054-A939-29EE4F0F9B26}" destId="{CD32C1D4-A2E5-452F-960B-C0B14C5BB83E}" srcOrd="1" destOrd="0" presId="urn:microsoft.com/office/officeart/2005/8/layout/hList1"/>
    <dgm:cxn modelId="{7ECEE2E5-67DE-4E7F-8383-A390E1355EA3}" type="presParOf" srcId="{92B65B1B-0569-4054-A939-29EE4F0F9B26}" destId="{3D4F3B54-AD9A-49D0-A90C-54B1C87D72C6}" srcOrd="2" destOrd="0" presId="urn:microsoft.com/office/officeart/2005/8/layout/hList1"/>
    <dgm:cxn modelId="{2956524E-048E-4079-AB7E-F83DB95D3E8B}" type="presParOf" srcId="{3D4F3B54-AD9A-49D0-A90C-54B1C87D72C6}" destId="{44128A3F-390F-4343-934B-F96A3B9E4502}" srcOrd="0" destOrd="0" presId="urn:microsoft.com/office/officeart/2005/8/layout/hList1"/>
    <dgm:cxn modelId="{77190D2C-259F-46C1-8728-15B717CC6890}" type="presParOf" srcId="{3D4F3B54-AD9A-49D0-A90C-54B1C87D72C6}" destId="{6B0B5EAB-38CB-4F39-A100-C4FF163C0EA5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B15A5050-7E9E-46E1-924F-FF6B0CABB25C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562FAE4-3343-4271-B140-D9A2C92536DA}">
      <dgm:prSet phldrT="[Text]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en-US" b="1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Student Needs</a:t>
          </a:r>
        </a:p>
        <a:p>
          <a:r>
            <a:rPr lang="en-US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Review student assessment data to identify key gaps in student learning</a:t>
          </a:r>
        </a:p>
        <a:p>
          <a:r>
            <a:rPr lang="en-US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Disaggregate data by content area, grade level, and student population</a:t>
          </a:r>
        </a:p>
      </dgm:t>
    </dgm:pt>
    <dgm:pt modelId="{309B9388-F25A-45F3-B303-5CCB051518B4}" type="parTrans" cxnId="{1AB60D0E-88FA-4CD1-B099-1D8F2C396DA5}">
      <dgm:prSet/>
      <dgm:spPr/>
      <dgm:t>
        <a:bodyPr/>
        <a:lstStyle/>
        <a:p>
          <a:endParaRPr lang="en-US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BB11EC40-FFFA-4921-ABE8-98A8E44E6B63}" type="sibTrans" cxnId="{1AB60D0E-88FA-4CD1-B099-1D8F2C396DA5}">
      <dgm:prSet/>
      <dgm:spPr/>
      <dgm:t>
        <a:bodyPr/>
        <a:lstStyle/>
        <a:p>
          <a:endParaRPr lang="en-US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CE41EE16-80AA-4DCF-BF4A-4EE3FE134981}">
      <dgm:prSet phldrT="[Text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US" b="1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Tutoring Effect</a:t>
          </a:r>
        </a:p>
        <a:p>
          <a:r>
            <a:rPr lang="en-US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The research evidence is strongest for tutoring focused on early literacy and middle-school math</a:t>
          </a:r>
        </a:p>
      </dgm:t>
    </dgm:pt>
    <dgm:pt modelId="{2E12378C-9C39-45DB-BB8D-886E924D2E73}" type="parTrans" cxnId="{B54DEC39-5470-4C2E-A5A1-1BC519D5A32E}">
      <dgm:prSet/>
      <dgm:spPr/>
      <dgm:t>
        <a:bodyPr/>
        <a:lstStyle/>
        <a:p>
          <a:endParaRPr lang="en-US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73C94B62-C2C6-4FB2-B233-7FA26D56047E}" type="sibTrans" cxnId="{B54DEC39-5470-4C2E-A5A1-1BC519D5A32E}">
      <dgm:prSet/>
      <dgm:spPr/>
      <dgm:t>
        <a:bodyPr/>
        <a:lstStyle/>
        <a:p>
          <a:endParaRPr lang="en-US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8B105971-B284-4549-B2A1-7C5BA01E649F}">
      <dgm:prSet phldrT="[Text]"/>
      <dgm:spPr/>
      <dgm:t>
        <a:bodyPr/>
        <a:lstStyle/>
        <a:p>
          <a:r>
            <a:rPr lang="en-US" b="1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Cost</a:t>
          </a:r>
        </a:p>
        <a:p>
          <a:r>
            <a:rPr lang="en-US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60-80% of tutoring costs are related to personnel. Teacher-led tutoring is most expensive (~$3,600 per pupil) whereas tutoring by trained volunteers is free (although LEAs may need to invest in training and other supports) </a:t>
          </a:r>
        </a:p>
      </dgm:t>
    </dgm:pt>
    <dgm:pt modelId="{6A9F9220-6A6F-4A68-9BCC-4AE08AA639AF}" type="parTrans" cxnId="{7F49E1DD-54AB-49FF-8347-9383AFFD0EC9}">
      <dgm:prSet/>
      <dgm:spPr/>
      <dgm:t>
        <a:bodyPr/>
        <a:lstStyle/>
        <a:p>
          <a:endParaRPr lang="en-US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F7E43C7D-374B-403F-B878-5F8929CAF75D}" type="sibTrans" cxnId="{7F49E1DD-54AB-49FF-8347-9383AFFD0EC9}">
      <dgm:prSet/>
      <dgm:spPr/>
      <dgm:t>
        <a:bodyPr/>
        <a:lstStyle/>
        <a:p>
          <a:endParaRPr lang="en-US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F141E7B9-AE19-4BDD-AF8D-9D821101AC32}" type="pres">
      <dgm:prSet presAssocID="{B15A5050-7E9E-46E1-924F-FF6B0CABB25C}" presName="Name0" presStyleCnt="0">
        <dgm:presLayoutVars>
          <dgm:chMax val="7"/>
          <dgm:chPref val="7"/>
          <dgm:dir/>
        </dgm:presLayoutVars>
      </dgm:prSet>
      <dgm:spPr/>
    </dgm:pt>
    <dgm:pt modelId="{956658EC-3632-4E69-97DB-E66D395053AD}" type="pres">
      <dgm:prSet presAssocID="{B15A5050-7E9E-46E1-924F-FF6B0CABB25C}" presName="Name1" presStyleCnt="0"/>
      <dgm:spPr/>
    </dgm:pt>
    <dgm:pt modelId="{467B9C88-353A-4FAD-A750-575E5533D2F4}" type="pres">
      <dgm:prSet presAssocID="{B15A5050-7E9E-46E1-924F-FF6B0CABB25C}" presName="cycle" presStyleCnt="0"/>
      <dgm:spPr/>
    </dgm:pt>
    <dgm:pt modelId="{0EA43C3A-158B-435F-B75B-F1FC3BBB4B06}" type="pres">
      <dgm:prSet presAssocID="{B15A5050-7E9E-46E1-924F-FF6B0CABB25C}" presName="srcNode" presStyleLbl="node1" presStyleIdx="0" presStyleCnt="3"/>
      <dgm:spPr/>
    </dgm:pt>
    <dgm:pt modelId="{43B1080E-23CE-46DC-87F3-A6A352576801}" type="pres">
      <dgm:prSet presAssocID="{B15A5050-7E9E-46E1-924F-FF6B0CABB25C}" presName="conn" presStyleLbl="parChTrans1D2" presStyleIdx="0" presStyleCnt="1"/>
      <dgm:spPr/>
    </dgm:pt>
    <dgm:pt modelId="{8A469304-4981-44B9-9889-96FE9E6C6A0D}" type="pres">
      <dgm:prSet presAssocID="{B15A5050-7E9E-46E1-924F-FF6B0CABB25C}" presName="extraNode" presStyleLbl="node1" presStyleIdx="0" presStyleCnt="3"/>
      <dgm:spPr/>
    </dgm:pt>
    <dgm:pt modelId="{11B5A740-BA33-4C70-8D08-44885EBC49C5}" type="pres">
      <dgm:prSet presAssocID="{B15A5050-7E9E-46E1-924F-FF6B0CABB25C}" presName="dstNode" presStyleLbl="node1" presStyleIdx="0" presStyleCnt="3"/>
      <dgm:spPr/>
    </dgm:pt>
    <dgm:pt modelId="{371360F8-98C9-40F9-BC62-4ABA6619DB23}" type="pres">
      <dgm:prSet presAssocID="{2562FAE4-3343-4271-B140-D9A2C92536DA}" presName="text_1" presStyleLbl="node1" presStyleIdx="0" presStyleCnt="3">
        <dgm:presLayoutVars>
          <dgm:bulletEnabled val="1"/>
        </dgm:presLayoutVars>
      </dgm:prSet>
      <dgm:spPr/>
    </dgm:pt>
    <dgm:pt modelId="{39C23AF1-0557-4199-B9DF-DE76D435C4DD}" type="pres">
      <dgm:prSet presAssocID="{2562FAE4-3343-4271-B140-D9A2C92536DA}" presName="accent_1" presStyleCnt="0"/>
      <dgm:spPr/>
    </dgm:pt>
    <dgm:pt modelId="{963BDC35-E254-46CA-80BC-664A4D0655CE}" type="pres">
      <dgm:prSet presAssocID="{2562FAE4-3343-4271-B140-D9A2C92536DA}" presName="accentRepeatNode" presStyleLbl="solidFgAcc1" presStyleIdx="0" presStyleCnt="3"/>
      <dgm:spPr/>
    </dgm:pt>
    <dgm:pt modelId="{ED5E7F19-B89C-4740-AA7F-69606DFFDB3D}" type="pres">
      <dgm:prSet presAssocID="{CE41EE16-80AA-4DCF-BF4A-4EE3FE134981}" presName="text_2" presStyleLbl="node1" presStyleIdx="1" presStyleCnt="3">
        <dgm:presLayoutVars>
          <dgm:bulletEnabled val="1"/>
        </dgm:presLayoutVars>
      </dgm:prSet>
      <dgm:spPr/>
    </dgm:pt>
    <dgm:pt modelId="{ABCE5DBE-485B-4B58-A906-E21D8481630C}" type="pres">
      <dgm:prSet presAssocID="{CE41EE16-80AA-4DCF-BF4A-4EE3FE134981}" presName="accent_2" presStyleCnt="0"/>
      <dgm:spPr/>
    </dgm:pt>
    <dgm:pt modelId="{9C831761-A0C8-408B-88EE-FD284B6E969B}" type="pres">
      <dgm:prSet presAssocID="{CE41EE16-80AA-4DCF-BF4A-4EE3FE134981}" presName="accentRepeatNode" presStyleLbl="solidFgAcc1" presStyleIdx="1" presStyleCnt="3"/>
      <dgm:spPr/>
    </dgm:pt>
    <dgm:pt modelId="{122B4F86-2DA7-4706-8CD5-2204A8D59B21}" type="pres">
      <dgm:prSet presAssocID="{8B105971-B284-4549-B2A1-7C5BA01E649F}" presName="text_3" presStyleLbl="node1" presStyleIdx="2" presStyleCnt="3">
        <dgm:presLayoutVars>
          <dgm:bulletEnabled val="1"/>
        </dgm:presLayoutVars>
      </dgm:prSet>
      <dgm:spPr/>
    </dgm:pt>
    <dgm:pt modelId="{B33DABD9-540B-42E0-BDC3-29500DE9D199}" type="pres">
      <dgm:prSet presAssocID="{8B105971-B284-4549-B2A1-7C5BA01E649F}" presName="accent_3" presStyleCnt="0"/>
      <dgm:spPr/>
    </dgm:pt>
    <dgm:pt modelId="{4544C68A-0829-44C6-872B-EF4C1FCF6E67}" type="pres">
      <dgm:prSet presAssocID="{8B105971-B284-4549-B2A1-7C5BA01E649F}" presName="accentRepeatNode" presStyleLbl="solidFgAcc1" presStyleIdx="2" presStyleCnt="3"/>
      <dgm:spPr/>
    </dgm:pt>
  </dgm:ptLst>
  <dgm:cxnLst>
    <dgm:cxn modelId="{C197B10D-7001-49B3-81A2-A5CA8EB5B9FE}" type="presOf" srcId="{2562FAE4-3343-4271-B140-D9A2C92536DA}" destId="{371360F8-98C9-40F9-BC62-4ABA6619DB23}" srcOrd="0" destOrd="0" presId="urn:microsoft.com/office/officeart/2008/layout/VerticalCurvedList"/>
    <dgm:cxn modelId="{1AB60D0E-88FA-4CD1-B099-1D8F2C396DA5}" srcId="{B15A5050-7E9E-46E1-924F-FF6B0CABB25C}" destId="{2562FAE4-3343-4271-B140-D9A2C92536DA}" srcOrd="0" destOrd="0" parTransId="{309B9388-F25A-45F3-B303-5CCB051518B4}" sibTransId="{BB11EC40-FFFA-4921-ABE8-98A8E44E6B63}"/>
    <dgm:cxn modelId="{DE84C117-BC33-457B-BEDC-56F68A1530A5}" type="presOf" srcId="{BB11EC40-FFFA-4921-ABE8-98A8E44E6B63}" destId="{43B1080E-23CE-46DC-87F3-A6A352576801}" srcOrd="0" destOrd="0" presId="urn:microsoft.com/office/officeart/2008/layout/VerticalCurvedList"/>
    <dgm:cxn modelId="{B54DEC39-5470-4C2E-A5A1-1BC519D5A32E}" srcId="{B15A5050-7E9E-46E1-924F-FF6B0CABB25C}" destId="{CE41EE16-80AA-4DCF-BF4A-4EE3FE134981}" srcOrd="1" destOrd="0" parTransId="{2E12378C-9C39-45DB-BB8D-886E924D2E73}" sibTransId="{73C94B62-C2C6-4FB2-B233-7FA26D56047E}"/>
    <dgm:cxn modelId="{4BDDEE84-F857-40C1-9693-289BC473964E}" type="presOf" srcId="{B15A5050-7E9E-46E1-924F-FF6B0CABB25C}" destId="{F141E7B9-AE19-4BDD-AF8D-9D821101AC32}" srcOrd="0" destOrd="0" presId="urn:microsoft.com/office/officeart/2008/layout/VerticalCurvedList"/>
    <dgm:cxn modelId="{A58DFBA2-E357-4A92-854A-644AA296B3DE}" type="presOf" srcId="{CE41EE16-80AA-4DCF-BF4A-4EE3FE134981}" destId="{ED5E7F19-B89C-4740-AA7F-69606DFFDB3D}" srcOrd="0" destOrd="0" presId="urn:microsoft.com/office/officeart/2008/layout/VerticalCurvedList"/>
    <dgm:cxn modelId="{02BC25D4-60FD-426E-A4B6-65381F6EC84B}" type="presOf" srcId="{8B105971-B284-4549-B2A1-7C5BA01E649F}" destId="{122B4F86-2DA7-4706-8CD5-2204A8D59B21}" srcOrd="0" destOrd="0" presId="urn:microsoft.com/office/officeart/2008/layout/VerticalCurvedList"/>
    <dgm:cxn modelId="{7F49E1DD-54AB-49FF-8347-9383AFFD0EC9}" srcId="{B15A5050-7E9E-46E1-924F-FF6B0CABB25C}" destId="{8B105971-B284-4549-B2A1-7C5BA01E649F}" srcOrd="2" destOrd="0" parTransId="{6A9F9220-6A6F-4A68-9BCC-4AE08AA639AF}" sibTransId="{F7E43C7D-374B-403F-B878-5F8929CAF75D}"/>
    <dgm:cxn modelId="{65953307-42D8-483B-9960-A5AF1DC4DF0E}" type="presParOf" srcId="{F141E7B9-AE19-4BDD-AF8D-9D821101AC32}" destId="{956658EC-3632-4E69-97DB-E66D395053AD}" srcOrd="0" destOrd="0" presId="urn:microsoft.com/office/officeart/2008/layout/VerticalCurvedList"/>
    <dgm:cxn modelId="{633DE506-DD9C-493A-96ED-8FAD89465FDF}" type="presParOf" srcId="{956658EC-3632-4E69-97DB-E66D395053AD}" destId="{467B9C88-353A-4FAD-A750-575E5533D2F4}" srcOrd="0" destOrd="0" presId="urn:microsoft.com/office/officeart/2008/layout/VerticalCurvedList"/>
    <dgm:cxn modelId="{16C77F68-2941-4F0B-AC6D-106A09532A86}" type="presParOf" srcId="{467B9C88-353A-4FAD-A750-575E5533D2F4}" destId="{0EA43C3A-158B-435F-B75B-F1FC3BBB4B06}" srcOrd="0" destOrd="0" presId="urn:microsoft.com/office/officeart/2008/layout/VerticalCurvedList"/>
    <dgm:cxn modelId="{200467C2-6B69-4C0C-80CE-ACA5480A083D}" type="presParOf" srcId="{467B9C88-353A-4FAD-A750-575E5533D2F4}" destId="{43B1080E-23CE-46DC-87F3-A6A352576801}" srcOrd="1" destOrd="0" presId="urn:microsoft.com/office/officeart/2008/layout/VerticalCurvedList"/>
    <dgm:cxn modelId="{3341676F-D2F7-4F14-BA45-77913D1191C7}" type="presParOf" srcId="{467B9C88-353A-4FAD-A750-575E5533D2F4}" destId="{8A469304-4981-44B9-9889-96FE9E6C6A0D}" srcOrd="2" destOrd="0" presId="urn:microsoft.com/office/officeart/2008/layout/VerticalCurvedList"/>
    <dgm:cxn modelId="{2A3FA6C3-9C87-45A0-899C-AC399B1DAFCE}" type="presParOf" srcId="{467B9C88-353A-4FAD-A750-575E5533D2F4}" destId="{11B5A740-BA33-4C70-8D08-44885EBC49C5}" srcOrd="3" destOrd="0" presId="urn:microsoft.com/office/officeart/2008/layout/VerticalCurvedList"/>
    <dgm:cxn modelId="{C1B7836B-5CAA-48DC-9564-5F46D79DBE65}" type="presParOf" srcId="{956658EC-3632-4E69-97DB-E66D395053AD}" destId="{371360F8-98C9-40F9-BC62-4ABA6619DB23}" srcOrd="1" destOrd="0" presId="urn:microsoft.com/office/officeart/2008/layout/VerticalCurvedList"/>
    <dgm:cxn modelId="{D8B76D66-A546-4EE5-B2EF-45690018579B}" type="presParOf" srcId="{956658EC-3632-4E69-97DB-E66D395053AD}" destId="{39C23AF1-0557-4199-B9DF-DE76D435C4DD}" srcOrd="2" destOrd="0" presId="urn:microsoft.com/office/officeart/2008/layout/VerticalCurvedList"/>
    <dgm:cxn modelId="{84FFFABB-FEB4-4587-9264-C762B6574B6A}" type="presParOf" srcId="{39C23AF1-0557-4199-B9DF-DE76D435C4DD}" destId="{963BDC35-E254-46CA-80BC-664A4D0655CE}" srcOrd="0" destOrd="0" presId="urn:microsoft.com/office/officeart/2008/layout/VerticalCurvedList"/>
    <dgm:cxn modelId="{3687943B-90C6-46A2-BB96-19CC1705E9A7}" type="presParOf" srcId="{956658EC-3632-4E69-97DB-E66D395053AD}" destId="{ED5E7F19-B89C-4740-AA7F-69606DFFDB3D}" srcOrd="3" destOrd="0" presId="urn:microsoft.com/office/officeart/2008/layout/VerticalCurvedList"/>
    <dgm:cxn modelId="{A67C7AEC-6D21-441F-80EE-2606DC2FFD3A}" type="presParOf" srcId="{956658EC-3632-4E69-97DB-E66D395053AD}" destId="{ABCE5DBE-485B-4B58-A906-E21D8481630C}" srcOrd="4" destOrd="0" presId="urn:microsoft.com/office/officeart/2008/layout/VerticalCurvedList"/>
    <dgm:cxn modelId="{DEEC8349-2F6F-4A95-892A-BC332D7B0E30}" type="presParOf" srcId="{ABCE5DBE-485B-4B58-A906-E21D8481630C}" destId="{9C831761-A0C8-408B-88EE-FD284B6E969B}" srcOrd="0" destOrd="0" presId="urn:microsoft.com/office/officeart/2008/layout/VerticalCurvedList"/>
    <dgm:cxn modelId="{B7A7FD87-4141-49FD-9786-E522B746A3C1}" type="presParOf" srcId="{956658EC-3632-4E69-97DB-E66D395053AD}" destId="{122B4F86-2DA7-4706-8CD5-2204A8D59B21}" srcOrd="5" destOrd="0" presId="urn:microsoft.com/office/officeart/2008/layout/VerticalCurvedList"/>
    <dgm:cxn modelId="{98E96207-C1D4-44DE-A0AF-5FDF3EE7A378}" type="presParOf" srcId="{956658EC-3632-4E69-97DB-E66D395053AD}" destId="{B33DABD9-540B-42E0-BDC3-29500DE9D199}" srcOrd="6" destOrd="0" presId="urn:microsoft.com/office/officeart/2008/layout/VerticalCurvedList"/>
    <dgm:cxn modelId="{39FD5586-9D38-4AAD-8FC9-028773AC3BE2}" type="presParOf" srcId="{B33DABD9-540B-42E0-BDC3-29500DE9D199}" destId="{4544C68A-0829-44C6-872B-EF4C1FCF6E67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0BFD135-FF20-4B47-9C4C-56FE5363C2FD}">
      <dsp:nvSpPr>
        <dsp:cNvPr id="0" name=""/>
        <dsp:cNvSpPr/>
      </dsp:nvSpPr>
      <dsp:spPr>
        <a:xfrm>
          <a:off x="5981" y="0"/>
          <a:ext cx="5753853" cy="5257800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2880" tIns="182880" rIns="182880" bIns="18288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kern="1200"/>
            <a:t>PROGRAM FOCUS</a:t>
          </a:r>
        </a:p>
      </dsp:txBody>
      <dsp:txXfrm>
        <a:off x="5981" y="0"/>
        <a:ext cx="5753853" cy="1577340"/>
      </dsp:txXfrm>
    </dsp:sp>
    <dsp:sp modelId="{752727E2-4B4D-4946-886E-07844F66871E}">
      <dsp:nvSpPr>
        <dsp:cNvPr id="0" name=""/>
        <dsp:cNvSpPr/>
      </dsp:nvSpPr>
      <dsp:spPr>
        <a:xfrm>
          <a:off x="357288" y="1578334"/>
          <a:ext cx="5051238" cy="60825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45720" rIns="6096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MAP, STAAR/EOC, &amp; SCA triangulation</a:t>
          </a:r>
        </a:p>
      </dsp:txBody>
      <dsp:txXfrm>
        <a:off x="375103" y="1596149"/>
        <a:ext cx="5015608" cy="572624"/>
      </dsp:txXfrm>
    </dsp:sp>
    <dsp:sp modelId="{9D534E2B-429B-485A-BBEC-EA7FB39AE2EA}">
      <dsp:nvSpPr>
        <dsp:cNvPr id="0" name=""/>
        <dsp:cNvSpPr/>
      </dsp:nvSpPr>
      <dsp:spPr>
        <a:xfrm>
          <a:off x="357288" y="2280166"/>
          <a:ext cx="5051238" cy="60825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45720" rIns="6096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PreK-2 in ELAR and Math</a:t>
          </a:r>
        </a:p>
      </dsp:txBody>
      <dsp:txXfrm>
        <a:off x="375103" y="2297981"/>
        <a:ext cx="5015608" cy="572624"/>
      </dsp:txXfrm>
    </dsp:sp>
    <dsp:sp modelId="{65D656AE-26CC-433C-9CCF-A56EF0A6BC83}">
      <dsp:nvSpPr>
        <dsp:cNvPr id="0" name=""/>
        <dsp:cNvSpPr/>
      </dsp:nvSpPr>
      <dsp:spPr>
        <a:xfrm>
          <a:off x="357288" y="2981997"/>
          <a:ext cx="5051238" cy="60825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45720" rIns="6096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7-8</a:t>
          </a:r>
          <a:r>
            <a:rPr lang="en-US" sz="2400" kern="1200" baseline="30000"/>
            <a:t>th</a:t>
          </a:r>
          <a:r>
            <a:rPr lang="en-US" sz="2400" kern="1200"/>
            <a:t> in ELAR and Math</a:t>
          </a:r>
        </a:p>
      </dsp:txBody>
      <dsp:txXfrm>
        <a:off x="375103" y="2999812"/>
        <a:ext cx="5015608" cy="572624"/>
      </dsp:txXfrm>
    </dsp:sp>
    <dsp:sp modelId="{D804E3D4-6148-4F1B-B3A3-F4B6C5FC0393}">
      <dsp:nvSpPr>
        <dsp:cNvPr id="0" name=""/>
        <dsp:cNvSpPr/>
      </dsp:nvSpPr>
      <dsp:spPr>
        <a:xfrm>
          <a:off x="357288" y="3683829"/>
          <a:ext cx="5051238" cy="60825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45720" rIns="6096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English I</a:t>
          </a:r>
        </a:p>
      </dsp:txBody>
      <dsp:txXfrm>
        <a:off x="375103" y="3701644"/>
        <a:ext cx="5015608" cy="572624"/>
      </dsp:txXfrm>
    </dsp:sp>
    <dsp:sp modelId="{1DDE76C7-0A70-4AFB-8ED6-24DD5A6B75EF}">
      <dsp:nvSpPr>
        <dsp:cNvPr id="0" name=""/>
        <dsp:cNvSpPr/>
      </dsp:nvSpPr>
      <dsp:spPr>
        <a:xfrm>
          <a:off x="357288" y="4385661"/>
          <a:ext cx="5051238" cy="60825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45720" rIns="6096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Algebra I</a:t>
          </a:r>
        </a:p>
      </dsp:txBody>
      <dsp:txXfrm>
        <a:off x="375103" y="4403476"/>
        <a:ext cx="5015608" cy="572624"/>
      </dsp:txXfrm>
    </dsp:sp>
    <dsp:sp modelId="{35EA0FB5-E62C-4C02-8944-8784247487EA}">
      <dsp:nvSpPr>
        <dsp:cNvPr id="0" name=""/>
        <dsp:cNvSpPr/>
      </dsp:nvSpPr>
      <dsp:spPr>
        <a:xfrm>
          <a:off x="6191373" y="0"/>
          <a:ext cx="5753853" cy="5257800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2880" tIns="182880" rIns="182880" bIns="18288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kern="1200"/>
            <a:t>PRIORITIZING STUDENTS</a:t>
          </a:r>
        </a:p>
      </dsp:txBody>
      <dsp:txXfrm>
        <a:off x="6191373" y="0"/>
        <a:ext cx="5753853" cy="1577340"/>
      </dsp:txXfrm>
    </dsp:sp>
    <dsp:sp modelId="{FEF443D0-4B47-4367-8D53-992F865AFAF9}">
      <dsp:nvSpPr>
        <dsp:cNvPr id="0" name=""/>
        <dsp:cNvSpPr/>
      </dsp:nvSpPr>
      <dsp:spPr>
        <a:xfrm>
          <a:off x="6766758" y="1577789"/>
          <a:ext cx="4603082" cy="103294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45720" rIns="6096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Economically Disadvantaged</a:t>
          </a:r>
        </a:p>
      </dsp:txBody>
      <dsp:txXfrm>
        <a:off x="6797012" y="1608043"/>
        <a:ext cx="4542574" cy="972439"/>
      </dsp:txXfrm>
    </dsp:sp>
    <dsp:sp modelId="{D74C09D8-3D05-4151-A935-4B99EF8B5AA0}">
      <dsp:nvSpPr>
        <dsp:cNvPr id="0" name=""/>
        <dsp:cNvSpPr/>
      </dsp:nvSpPr>
      <dsp:spPr>
        <a:xfrm>
          <a:off x="6766758" y="2769651"/>
          <a:ext cx="4603082" cy="103294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45720" rIns="6096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English Learners</a:t>
          </a:r>
        </a:p>
      </dsp:txBody>
      <dsp:txXfrm>
        <a:off x="6797012" y="2799905"/>
        <a:ext cx="4542574" cy="972439"/>
      </dsp:txXfrm>
    </dsp:sp>
    <dsp:sp modelId="{C3003194-AC05-41FF-8CA5-4D7054337D7C}">
      <dsp:nvSpPr>
        <dsp:cNvPr id="0" name=""/>
        <dsp:cNvSpPr/>
      </dsp:nvSpPr>
      <dsp:spPr>
        <a:xfrm>
          <a:off x="6766758" y="3961513"/>
          <a:ext cx="4603082" cy="103294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45720" rIns="6096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Special Education</a:t>
          </a:r>
        </a:p>
      </dsp:txBody>
      <dsp:txXfrm>
        <a:off x="6797012" y="3991767"/>
        <a:ext cx="4542574" cy="97243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7C8E666-C794-457C-95E0-0BF11A13CC88}">
      <dsp:nvSpPr>
        <dsp:cNvPr id="0" name=""/>
        <dsp:cNvSpPr/>
      </dsp:nvSpPr>
      <dsp:spPr>
        <a:xfrm>
          <a:off x="5981" y="0"/>
          <a:ext cx="5753853" cy="5257800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2880" tIns="182880" rIns="182880" bIns="18288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kern="1200"/>
            <a:t>SELECTING PROVIDER</a:t>
          </a:r>
        </a:p>
      </dsp:txBody>
      <dsp:txXfrm>
        <a:off x="5981" y="0"/>
        <a:ext cx="5753853" cy="1577340"/>
      </dsp:txXfrm>
    </dsp:sp>
    <dsp:sp modelId="{F7716EEE-9D18-416F-AE67-3BD6D0DB0405}">
      <dsp:nvSpPr>
        <dsp:cNvPr id="0" name=""/>
        <dsp:cNvSpPr/>
      </dsp:nvSpPr>
      <dsp:spPr>
        <a:xfrm>
          <a:off x="581366" y="1577468"/>
          <a:ext cx="4603082" cy="76594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45720" rIns="6096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RFP established terms for consortium members</a:t>
          </a:r>
        </a:p>
      </dsp:txBody>
      <dsp:txXfrm>
        <a:off x="603800" y="1599902"/>
        <a:ext cx="4558214" cy="721081"/>
      </dsp:txXfrm>
    </dsp:sp>
    <dsp:sp modelId="{2FAEC59B-D395-4F05-880B-76E88149A50D}">
      <dsp:nvSpPr>
        <dsp:cNvPr id="0" name=""/>
        <dsp:cNvSpPr/>
      </dsp:nvSpPr>
      <dsp:spPr>
        <a:xfrm>
          <a:off x="581366" y="2461256"/>
          <a:ext cx="4603082" cy="76594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45720" rIns="6096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State bid List</a:t>
          </a:r>
        </a:p>
      </dsp:txBody>
      <dsp:txXfrm>
        <a:off x="603800" y="2483690"/>
        <a:ext cx="4558214" cy="721081"/>
      </dsp:txXfrm>
    </dsp:sp>
    <dsp:sp modelId="{E161159F-0591-4837-B5C7-634A5F840897}">
      <dsp:nvSpPr>
        <dsp:cNvPr id="0" name=""/>
        <dsp:cNvSpPr/>
      </dsp:nvSpPr>
      <dsp:spPr>
        <a:xfrm>
          <a:off x="581366" y="3345044"/>
          <a:ext cx="4603082" cy="76594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45720" rIns="6096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Specific services targeted to needs</a:t>
          </a:r>
        </a:p>
      </dsp:txBody>
      <dsp:txXfrm>
        <a:off x="603800" y="3367478"/>
        <a:ext cx="4558214" cy="721081"/>
      </dsp:txXfrm>
    </dsp:sp>
    <dsp:sp modelId="{3EDF75F8-77E6-4607-820C-E89CA573D8B0}">
      <dsp:nvSpPr>
        <dsp:cNvPr id="0" name=""/>
        <dsp:cNvSpPr/>
      </dsp:nvSpPr>
      <dsp:spPr>
        <a:xfrm>
          <a:off x="581366" y="4228832"/>
          <a:ext cx="4603082" cy="76594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45720" rIns="6096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Service capacity</a:t>
          </a:r>
        </a:p>
      </dsp:txBody>
      <dsp:txXfrm>
        <a:off x="603800" y="4251266"/>
        <a:ext cx="4558214" cy="721081"/>
      </dsp:txXfrm>
    </dsp:sp>
    <dsp:sp modelId="{27ACBEF1-C309-46CE-9144-9B7B7B703475}">
      <dsp:nvSpPr>
        <dsp:cNvPr id="0" name=""/>
        <dsp:cNvSpPr/>
      </dsp:nvSpPr>
      <dsp:spPr>
        <a:xfrm>
          <a:off x="6191373" y="0"/>
          <a:ext cx="5753853" cy="5257800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2880" tIns="182880" rIns="182880" bIns="18288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kern="1200"/>
            <a:t>DELIVERY MODE</a:t>
          </a:r>
        </a:p>
      </dsp:txBody>
      <dsp:txXfrm>
        <a:off x="6191373" y="0"/>
        <a:ext cx="5753853" cy="1577340"/>
      </dsp:txXfrm>
    </dsp:sp>
    <dsp:sp modelId="{8A2C4C6B-5DD2-4C74-97FF-043E530DB7E2}">
      <dsp:nvSpPr>
        <dsp:cNvPr id="0" name=""/>
        <dsp:cNvSpPr/>
      </dsp:nvSpPr>
      <dsp:spPr>
        <a:xfrm>
          <a:off x="6766758" y="1577468"/>
          <a:ext cx="4603082" cy="76594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45720" rIns="6096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Synchronous instruction</a:t>
          </a:r>
        </a:p>
      </dsp:txBody>
      <dsp:txXfrm>
        <a:off x="6789192" y="1599902"/>
        <a:ext cx="4558214" cy="721081"/>
      </dsp:txXfrm>
    </dsp:sp>
    <dsp:sp modelId="{FA04B2DF-5F07-4CE9-9434-270DC971F6E0}">
      <dsp:nvSpPr>
        <dsp:cNvPr id="0" name=""/>
        <dsp:cNvSpPr/>
      </dsp:nvSpPr>
      <dsp:spPr>
        <a:xfrm>
          <a:off x="6766758" y="2461256"/>
          <a:ext cx="4603082" cy="76594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45720" rIns="6096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Virtual and in-person</a:t>
          </a:r>
        </a:p>
      </dsp:txBody>
      <dsp:txXfrm>
        <a:off x="6789192" y="2483690"/>
        <a:ext cx="4558214" cy="721081"/>
      </dsp:txXfrm>
    </dsp:sp>
    <dsp:sp modelId="{68A8E826-192E-4C2F-9F4A-E6DBE85A3236}">
      <dsp:nvSpPr>
        <dsp:cNvPr id="0" name=""/>
        <dsp:cNvSpPr/>
      </dsp:nvSpPr>
      <dsp:spPr>
        <a:xfrm>
          <a:off x="6766758" y="3345044"/>
          <a:ext cx="4603082" cy="76594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45720" rIns="6096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Audio and/or video engagement</a:t>
          </a:r>
        </a:p>
      </dsp:txBody>
      <dsp:txXfrm>
        <a:off x="6789192" y="3367478"/>
        <a:ext cx="4558214" cy="721081"/>
      </dsp:txXfrm>
    </dsp:sp>
    <dsp:sp modelId="{131FC0CD-3E37-48A1-84A4-75748FECA893}">
      <dsp:nvSpPr>
        <dsp:cNvPr id="0" name=""/>
        <dsp:cNvSpPr/>
      </dsp:nvSpPr>
      <dsp:spPr>
        <a:xfrm>
          <a:off x="6766758" y="4228832"/>
          <a:ext cx="4603082" cy="76594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45720" rIns="6096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Collaboration with teacher</a:t>
          </a:r>
        </a:p>
      </dsp:txBody>
      <dsp:txXfrm>
        <a:off x="6789192" y="4251266"/>
        <a:ext cx="4558214" cy="72108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49EA515-ACB1-41EE-B080-093F20E621FA}">
      <dsp:nvSpPr>
        <dsp:cNvPr id="0" name=""/>
        <dsp:cNvSpPr/>
      </dsp:nvSpPr>
      <dsp:spPr>
        <a:xfrm>
          <a:off x="5981" y="0"/>
          <a:ext cx="5753750" cy="5253230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2880" tIns="182880" rIns="182880" bIns="18288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kern="1200"/>
            <a:t>SCHEDULE</a:t>
          </a:r>
        </a:p>
      </dsp:txBody>
      <dsp:txXfrm>
        <a:off x="5981" y="0"/>
        <a:ext cx="5753750" cy="1575969"/>
      </dsp:txXfrm>
    </dsp:sp>
    <dsp:sp modelId="{A7005F63-21A6-4219-8598-967ABE1C7D61}">
      <dsp:nvSpPr>
        <dsp:cNvPr id="0" name=""/>
        <dsp:cNvSpPr/>
      </dsp:nvSpPr>
      <dsp:spPr>
        <a:xfrm>
          <a:off x="163542" y="1577059"/>
          <a:ext cx="5438629" cy="113166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45720" rIns="60960" bIns="45720" numCol="1" spcCol="1270" anchor="ctr" anchorCtr="0">
          <a:noAutofit/>
        </a:bodyPr>
        <a:lstStyle/>
        <a:p>
          <a:pPr marL="0" lvl="0" indent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kern="1200">
              <a:latin typeface="Calibri (Body)"/>
            </a:rPr>
            <a:t>Collaborative schedule design for optimal student engagement</a:t>
          </a:r>
        </a:p>
      </dsp:txBody>
      <dsp:txXfrm>
        <a:off x="196687" y="1610204"/>
        <a:ext cx="5372339" cy="1065379"/>
      </dsp:txXfrm>
    </dsp:sp>
    <dsp:sp modelId="{1F66E11E-9734-447C-9AAB-E40A00E83703}">
      <dsp:nvSpPr>
        <dsp:cNvPr id="0" name=""/>
        <dsp:cNvSpPr/>
      </dsp:nvSpPr>
      <dsp:spPr>
        <a:xfrm>
          <a:off x="163542" y="2717433"/>
          <a:ext cx="5438629" cy="113166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45720" rIns="60960" bIns="45720" numCol="1" spcCol="1270" anchor="ctr" anchorCtr="0">
          <a:noAutofit/>
        </a:bodyPr>
        <a:lstStyle/>
        <a:p>
          <a:pPr marL="0" lvl="0" indent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>
              <a:latin typeface="Calibri (Body)"/>
            </a:rPr>
            <a:t>Uninterrupted block of time</a:t>
          </a:r>
        </a:p>
      </dsp:txBody>
      <dsp:txXfrm>
        <a:off x="196687" y="2750578"/>
        <a:ext cx="5372339" cy="1065379"/>
      </dsp:txXfrm>
    </dsp:sp>
    <dsp:sp modelId="{AAF764AC-4390-453B-8DE2-4031561AE436}">
      <dsp:nvSpPr>
        <dsp:cNvPr id="0" name=""/>
        <dsp:cNvSpPr/>
      </dsp:nvSpPr>
      <dsp:spPr>
        <a:xfrm>
          <a:off x="163542" y="3857808"/>
          <a:ext cx="5438629" cy="113166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45720" rIns="60960" bIns="45720" numCol="1" spcCol="1270" anchor="ctr" anchorCtr="0">
          <a:noAutofit/>
        </a:bodyPr>
        <a:lstStyle/>
        <a:p>
          <a:pPr marL="0" lvl="0" indent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>
              <a:latin typeface="Calibri (Body)"/>
            </a:rPr>
            <a:t>Customized to fit campus needs</a:t>
          </a:r>
        </a:p>
      </dsp:txBody>
      <dsp:txXfrm>
        <a:off x="196687" y="3890953"/>
        <a:ext cx="5372339" cy="1065379"/>
      </dsp:txXfrm>
    </dsp:sp>
    <dsp:sp modelId="{F1FFCC41-2309-43FD-A805-9F508E8AE0FC}">
      <dsp:nvSpPr>
        <dsp:cNvPr id="0" name=""/>
        <dsp:cNvSpPr/>
      </dsp:nvSpPr>
      <dsp:spPr>
        <a:xfrm>
          <a:off x="6191263" y="0"/>
          <a:ext cx="5753750" cy="5253230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2880" tIns="182880" rIns="182880" bIns="18288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kern="1200"/>
            <a:t>TEAM ASSEMBLY</a:t>
          </a:r>
        </a:p>
      </dsp:txBody>
      <dsp:txXfrm>
        <a:off x="6191263" y="0"/>
        <a:ext cx="5753750" cy="1575969"/>
      </dsp:txXfrm>
    </dsp:sp>
    <dsp:sp modelId="{D8DAABE1-C960-4BD3-8E91-A731265557D1}">
      <dsp:nvSpPr>
        <dsp:cNvPr id="0" name=""/>
        <dsp:cNvSpPr/>
      </dsp:nvSpPr>
      <dsp:spPr>
        <a:xfrm>
          <a:off x="6348823" y="1577019"/>
          <a:ext cx="5438629" cy="84823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>
              <a:latin typeface="Calibri (Body)"/>
            </a:rPr>
            <a:t>District Level:</a:t>
          </a:r>
          <a:br>
            <a:rPr lang="en-US" sz="2000" kern="1200">
              <a:latin typeface="Calibri (Body)"/>
            </a:rPr>
          </a:br>
          <a:r>
            <a:rPr lang="en-US" sz="2000" kern="1200">
              <a:latin typeface="Calibri (Body)"/>
            </a:rPr>
            <a:t>Create RFPs, select providers, establish data sharing agreements, conduct program evaluation</a:t>
          </a:r>
        </a:p>
      </dsp:txBody>
      <dsp:txXfrm>
        <a:off x="6373667" y="1601863"/>
        <a:ext cx="5388941" cy="798543"/>
      </dsp:txXfrm>
    </dsp:sp>
    <dsp:sp modelId="{9921206A-3152-4265-AA23-9F999CCE3A64}">
      <dsp:nvSpPr>
        <dsp:cNvPr id="0" name=""/>
        <dsp:cNvSpPr/>
      </dsp:nvSpPr>
      <dsp:spPr>
        <a:xfrm>
          <a:off x="6348823" y="2431775"/>
          <a:ext cx="5438629" cy="84823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>
              <a:latin typeface="Calibri (Body)"/>
            </a:rPr>
            <a:t>Campus Level:</a:t>
          </a:r>
          <a:br>
            <a:rPr lang="en-US" sz="2000" kern="1200">
              <a:latin typeface="Calibri (Body)"/>
            </a:rPr>
          </a:br>
          <a:r>
            <a:rPr lang="en-US" sz="2000" kern="1200">
              <a:latin typeface="Calibri (Body)"/>
            </a:rPr>
            <a:t>Select students, create schedules for tutoring, collaborate with providers</a:t>
          </a:r>
        </a:p>
      </dsp:txBody>
      <dsp:txXfrm>
        <a:off x="6373667" y="2456619"/>
        <a:ext cx="5388941" cy="798543"/>
      </dsp:txXfrm>
    </dsp:sp>
    <dsp:sp modelId="{E7AD3A67-6383-4519-AD9D-E24D3093F6DE}">
      <dsp:nvSpPr>
        <dsp:cNvPr id="0" name=""/>
        <dsp:cNvSpPr/>
      </dsp:nvSpPr>
      <dsp:spPr>
        <a:xfrm>
          <a:off x="6348823" y="3286531"/>
          <a:ext cx="5438629" cy="84823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>
              <a:latin typeface="Calibri (Body)"/>
            </a:rPr>
            <a:t>Teachers:</a:t>
          </a:r>
          <a:br>
            <a:rPr lang="en-US" sz="2000" kern="1200">
              <a:latin typeface="Calibri (Body)"/>
            </a:rPr>
          </a:br>
          <a:r>
            <a:rPr lang="en-US" sz="2000" kern="1200">
              <a:latin typeface="Calibri (Body)"/>
            </a:rPr>
            <a:t>Discuss student needs and curriculum with tutors</a:t>
          </a:r>
        </a:p>
      </dsp:txBody>
      <dsp:txXfrm>
        <a:off x="6373667" y="3311375"/>
        <a:ext cx="5388941" cy="798543"/>
      </dsp:txXfrm>
    </dsp:sp>
    <dsp:sp modelId="{5951E771-63B6-4D64-8FEB-39F8F06FF08C}">
      <dsp:nvSpPr>
        <dsp:cNvPr id="0" name=""/>
        <dsp:cNvSpPr/>
      </dsp:nvSpPr>
      <dsp:spPr>
        <a:xfrm>
          <a:off x="6348823" y="4141287"/>
          <a:ext cx="5438629" cy="84823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>
              <a:latin typeface="Calibri (Body)"/>
            </a:rPr>
            <a:t>Tutoring Providers:</a:t>
          </a:r>
          <a:br>
            <a:rPr lang="en-US" sz="2000" kern="1200">
              <a:latin typeface="Calibri (Body)"/>
            </a:rPr>
          </a:br>
          <a:r>
            <a:rPr lang="en-US" sz="2000" kern="1200">
              <a:latin typeface="Calibri (Body)"/>
            </a:rPr>
            <a:t>Submit RFP proposals, collaborate with district and campus personnel, monitor student growth</a:t>
          </a:r>
        </a:p>
      </dsp:txBody>
      <dsp:txXfrm>
        <a:off x="6373667" y="4166131"/>
        <a:ext cx="5388941" cy="798543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D67B3CA-3EB1-4716-9947-8594CFEECDBD}">
      <dsp:nvSpPr>
        <dsp:cNvPr id="0" name=""/>
        <dsp:cNvSpPr/>
      </dsp:nvSpPr>
      <dsp:spPr>
        <a:xfrm>
          <a:off x="56" y="279367"/>
          <a:ext cx="5402528" cy="8928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0472" tIns="125984" rIns="220472" bIns="125984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/>
            <a:t>SUCCESSES</a:t>
          </a:r>
        </a:p>
      </dsp:txBody>
      <dsp:txXfrm>
        <a:off x="56" y="279367"/>
        <a:ext cx="5402528" cy="892800"/>
      </dsp:txXfrm>
    </dsp:sp>
    <dsp:sp modelId="{C466FE55-C847-439D-BFD8-E028ACB136DC}">
      <dsp:nvSpPr>
        <dsp:cNvPr id="0" name=""/>
        <dsp:cNvSpPr/>
      </dsp:nvSpPr>
      <dsp:spPr>
        <a:xfrm>
          <a:off x="56" y="1172167"/>
          <a:ext cx="5402528" cy="3659085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5354" tIns="165354" rIns="220472" bIns="248031" numCol="1" spcCol="1270" anchor="t" anchorCtr="0">
          <a:noAutofit/>
        </a:bodyPr>
        <a:lstStyle/>
        <a:p>
          <a:pPr marL="285750" lvl="1" indent="-285750" algn="l" defTabSz="1377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100" kern="1200">
              <a:solidFill>
                <a:srgbClr val="F47F42"/>
              </a:solidFill>
            </a:rPr>
            <a:t>Professional tutors</a:t>
          </a:r>
          <a:r>
            <a:rPr lang="en-US" sz="3100" kern="1200"/>
            <a:t> well versed in interpreting data and supporting areas of need</a:t>
          </a:r>
        </a:p>
        <a:p>
          <a:pPr marL="285750" lvl="1" indent="-285750" algn="l" defTabSz="1377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100" kern="1200"/>
            <a:t>Positive response to</a:t>
          </a:r>
          <a:br>
            <a:rPr lang="en-US" sz="3100" kern="1200"/>
          </a:br>
          <a:r>
            <a:rPr lang="en-US" sz="3100" kern="1200">
              <a:solidFill>
                <a:srgbClr val="F47F42"/>
              </a:solidFill>
            </a:rPr>
            <a:t>one-on-one tutoring</a:t>
          </a:r>
        </a:p>
        <a:p>
          <a:pPr marL="285750" lvl="1" indent="-285750" algn="l" defTabSz="1377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100" kern="1200">
              <a:solidFill>
                <a:srgbClr val="F47F42"/>
              </a:solidFill>
            </a:rPr>
            <a:t>Personalized learning </a:t>
          </a:r>
          <a:r>
            <a:rPr lang="en-US" sz="3100" kern="1200"/>
            <a:t>based on individual student needs</a:t>
          </a:r>
        </a:p>
      </dsp:txBody>
      <dsp:txXfrm>
        <a:off x="56" y="1172167"/>
        <a:ext cx="5402528" cy="3659085"/>
      </dsp:txXfrm>
    </dsp:sp>
    <dsp:sp modelId="{44128A3F-390F-4343-934B-F96A3B9E4502}">
      <dsp:nvSpPr>
        <dsp:cNvPr id="0" name=""/>
        <dsp:cNvSpPr/>
      </dsp:nvSpPr>
      <dsp:spPr>
        <a:xfrm>
          <a:off x="6158938" y="279367"/>
          <a:ext cx="5402528" cy="8928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0472" tIns="125984" rIns="220472" bIns="125984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/>
            <a:t>OPPORTUNITIES</a:t>
          </a:r>
        </a:p>
      </dsp:txBody>
      <dsp:txXfrm>
        <a:off x="6158938" y="279367"/>
        <a:ext cx="5402528" cy="892800"/>
      </dsp:txXfrm>
    </dsp:sp>
    <dsp:sp modelId="{6B0B5EAB-38CB-4F39-A100-C4FF163C0EA5}">
      <dsp:nvSpPr>
        <dsp:cNvPr id="0" name=""/>
        <dsp:cNvSpPr/>
      </dsp:nvSpPr>
      <dsp:spPr>
        <a:xfrm>
          <a:off x="6158938" y="1172167"/>
          <a:ext cx="5402528" cy="3659085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5354" tIns="165354" rIns="220472" bIns="248031" numCol="1" spcCol="1270" anchor="t" anchorCtr="0">
          <a:noAutofit/>
        </a:bodyPr>
        <a:lstStyle/>
        <a:p>
          <a:pPr marL="285750" lvl="1" indent="-285750" algn="l" defTabSz="1377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100" kern="1200"/>
            <a:t>Not a one-size fits all </a:t>
          </a:r>
          <a:r>
            <a:rPr lang="en-US" sz="3100" kern="1200">
              <a:latin typeface="Calibri (Body)"/>
            </a:rPr>
            <a:t>structure</a:t>
          </a:r>
        </a:p>
        <a:p>
          <a:pPr marL="285750" lvl="1" indent="-285750" algn="l" defTabSz="1377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100" kern="1200">
              <a:latin typeface="Calibri (Body)"/>
            </a:rPr>
            <a:t>Finding a provider that has capacity to meet need</a:t>
          </a:r>
        </a:p>
        <a:p>
          <a:pPr marL="285750" lvl="1" indent="-285750" algn="l" defTabSz="13779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100" kern="1200">
              <a:latin typeface="Calibri (Body)"/>
            </a:rPr>
            <a:t>Outcomes-based contract design</a:t>
          </a:r>
        </a:p>
      </dsp:txBody>
      <dsp:txXfrm>
        <a:off x="6158938" y="1172167"/>
        <a:ext cx="5402528" cy="3659085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3B1080E-23CE-46DC-87F3-A6A352576801}">
      <dsp:nvSpPr>
        <dsp:cNvPr id="0" name=""/>
        <dsp:cNvSpPr/>
      </dsp:nvSpPr>
      <dsp:spPr>
        <a:xfrm>
          <a:off x="-5303472" y="-812269"/>
          <a:ext cx="6315639" cy="6315639"/>
        </a:xfrm>
        <a:prstGeom prst="blockArc">
          <a:avLst>
            <a:gd name="adj1" fmla="val 18900000"/>
            <a:gd name="adj2" fmla="val 2700000"/>
            <a:gd name="adj3" fmla="val 342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71360F8-98C9-40F9-BC62-4ABA6619DB23}">
      <dsp:nvSpPr>
        <dsp:cNvPr id="0" name=""/>
        <dsp:cNvSpPr/>
      </dsp:nvSpPr>
      <dsp:spPr>
        <a:xfrm>
          <a:off x="651124" y="469110"/>
          <a:ext cx="10157646" cy="938220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44712" tIns="35560" rIns="35560" bIns="3556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Student Needs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Review student assessment data to identify key gaps in student learning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Disaggregate data by content area, grade level, and student population</a:t>
          </a:r>
        </a:p>
      </dsp:txBody>
      <dsp:txXfrm>
        <a:off x="651124" y="469110"/>
        <a:ext cx="10157646" cy="938220"/>
      </dsp:txXfrm>
    </dsp:sp>
    <dsp:sp modelId="{963BDC35-E254-46CA-80BC-664A4D0655CE}">
      <dsp:nvSpPr>
        <dsp:cNvPr id="0" name=""/>
        <dsp:cNvSpPr/>
      </dsp:nvSpPr>
      <dsp:spPr>
        <a:xfrm>
          <a:off x="64737" y="351832"/>
          <a:ext cx="1172775" cy="117277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D5E7F19-B89C-4740-AA7F-69606DFFDB3D}">
      <dsp:nvSpPr>
        <dsp:cNvPr id="0" name=""/>
        <dsp:cNvSpPr/>
      </dsp:nvSpPr>
      <dsp:spPr>
        <a:xfrm>
          <a:off x="992167" y="1876440"/>
          <a:ext cx="9816603" cy="938220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44712" tIns="35560" rIns="35560" bIns="3556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Tutoring Effect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The research evidence is strongest for tutoring focused on early literacy and middle-school math</a:t>
          </a:r>
        </a:p>
      </dsp:txBody>
      <dsp:txXfrm>
        <a:off x="992167" y="1876440"/>
        <a:ext cx="9816603" cy="938220"/>
      </dsp:txXfrm>
    </dsp:sp>
    <dsp:sp modelId="{9C831761-A0C8-408B-88EE-FD284B6E969B}">
      <dsp:nvSpPr>
        <dsp:cNvPr id="0" name=""/>
        <dsp:cNvSpPr/>
      </dsp:nvSpPr>
      <dsp:spPr>
        <a:xfrm>
          <a:off x="405780" y="1759162"/>
          <a:ext cx="1172775" cy="117277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22B4F86-2DA7-4706-8CD5-2204A8D59B21}">
      <dsp:nvSpPr>
        <dsp:cNvPr id="0" name=""/>
        <dsp:cNvSpPr/>
      </dsp:nvSpPr>
      <dsp:spPr>
        <a:xfrm>
          <a:off x="651124" y="3283770"/>
          <a:ext cx="10157646" cy="93822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44712" tIns="35560" rIns="35560" bIns="3556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Cost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60-80% of tutoring costs are related to personnel. Teacher-led tutoring is most expensive (~$3,600 per pupil) whereas tutoring by trained volunteers is free (although LEAs may need to invest in training and other supports) </a:t>
          </a:r>
        </a:p>
      </dsp:txBody>
      <dsp:txXfrm>
        <a:off x="651124" y="3283770"/>
        <a:ext cx="10157646" cy="938220"/>
      </dsp:txXfrm>
    </dsp:sp>
    <dsp:sp modelId="{4544C68A-0829-44C6-872B-EF4C1FCF6E67}">
      <dsp:nvSpPr>
        <dsp:cNvPr id="0" name=""/>
        <dsp:cNvSpPr/>
      </dsp:nvSpPr>
      <dsp:spPr>
        <a:xfrm>
          <a:off x="64737" y="3166493"/>
          <a:ext cx="1172775" cy="117277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B9141D-177B-4807-A9D2-94CF7C562477}" type="datetimeFigureOut">
              <a:rPr lang="en-US" smtClean="0"/>
              <a:t>5/26/2021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C19E84-432F-4B13-8A59-CF11690037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53263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As you join us, please mute your audio, introduce yourself via chat with your name, LEA/organization, and your favorite spring activity.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C19E84-432F-4B13-8A59-CF116900378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10185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Key program decisions with their order for flow </a:t>
            </a:r>
          </a:p>
          <a:p>
            <a:endParaRPr lang="en-US"/>
          </a:p>
          <a:p>
            <a:r>
              <a:rPr lang="en-US"/>
              <a:t>RFP</a:t>
            </a:r>
          </a:p>
          <a:p>
            <a:r>
              <a:rPr lang="en-US"/>
              <a:t>State Bid List</a:t>
            </a:r>
          </a:p>
          <a:p>
            <a:r>
              <a:rPr lang="en-US"/>
              <a:t>Delivery mode: audio or video, only in person, collaboration with teacher, homework assignments, video lessons, synchronous, focus of elementary/ms/hs</a:t>
            </a:r>
          </a:p>
          <a:p>
            <a:r>
              <a:rPr lang="en-US"/>
              <a:t>Team assembly:</a:t>
            </a:r>
          </a:p>
          <a:p>
            <a:r>
              <a:rPr lang="en-US"/>
              <a:t>Roles and what they do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C19E84-432F-4B13-8A59-CF116900378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211638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Key program decisions with their order for flow </a:t>
            </a:r>
          </a:p>
          <a:p>
            <a:endParaRPr lang="en-US"/>
          </a:p>
          <a:p>
            <a:r>
              <a:rPr lang="en-US"/>
              <a:t>RFP</a:t>
            </a:r>
          </a:p>
          <a:p>
            <a:r>
              <a:rPr lang="en-US"/>
              <a:t>Stake Bid List</a:t>
            </a:r>
          </a:p>
          <a:p>
            <a:r>
              <a:rPr lang="en-US"/>
              <a:t>Delivery mode: audio or video, only in person, collaboration with teacher, homework assignments, video lessons, synchronous, focus of elementary/ms/hs</a:t>
            </a:r>
          </a:p>
          <a:p>
            <a:r>
              <a:rPr lang="en-US"/>
              <a:t>Team assembly:</a:t>
            </a:r>
          </a:p>
          <a:p>
            <a:r>
              <a:rPr lang="en-US"/>
              <a:t>Roles and what they do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C19E84-432F-4B13-8A59-CF116900378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731398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C19E84-432F-4B13-8A59-CF116900378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351139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Drop the link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C19E84-432F-4B13-8A59-CF116900378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037716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C19E84-432F-4B13-8A59-CF116900378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504196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C19E84-432F-4B13-8A59-CF116900378E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739886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C19E84-432F-4B13-8A59-CF116900378E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008273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C19E84-432F-4B13-8A59-CF116900378E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122470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gc7e9ad61e8_0_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3" name="Google Shape;393;gc7e9ad61e8_0_7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4" name="Google Shape;394;gc7e9ad61e8_0_7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25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47023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C19E84-432F-4B13-8A59-CF116900378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40841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MK Kick Off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C19E84-432F-4B13-8A59-CF116900378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589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C19E84-432F-4B13-8A59-CF116900378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92087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C19E84-432F-4B13-8A59-CF116900378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15984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Add tutors logos</a:t>
            </a:r>
          </a:p>
          <a:p>
            <a:r>
              <a:rPr lang="en-US"/>
              <a:t>We chose FEV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C19E84-432F-4B13-8A59-CF116900378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57988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Our tutors used our data but not materials / consortium leaves up to choice</a:t>
            </a:r>
          </a:p>
          <a:p>
            <a:endParaRPr lang="en-US"/>
          </a:p>
          <a:p>
            <a:r>
              <a:rPr lang="en-US"/>
              <a:t>Pilot vs ongoing</a:t>
            </a:r>
          </a:p>
          <a:p>
            <a:pPr lvl="2"/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Ector County ISD and Bonham Middle School engaged in a pilot on high leverage tutoring for individual students as part of the research in ELAR and Math for Outcomes-Based Contracting</a:t>
            </a:r>
          </a:p>
          <a:p>
            <a:pPr lvl="2"/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60 students for a total of 900 hours were contracted at Bonham during the month of March, 2021.  </a:t>
            </a:r>
          </a:p>
          <a:p>
            <a:pPr lvl="2"/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students were hand selected by campus teachers and administrators.</a:t>
            </a:r>
          </a:p>
          <a:p>
            <a:pPr lvl="2"/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Tutoring was conducted after school and the students were escorted to their tutoring locations by campus staff to ensure high participation rate.</a:t>
            </a:r>
          </a:p>
          <a:p>
            <a:pPr lvl="2"/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cost of each hour was $25 for a grand total of $22,500.</a:t>
            </a:r>
          </a:p>
          <a:p>
            <a:pPr lvl="2"/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campus leadership team, district C&amp;I team and the FEV tutoring team have a meeting scheduled to follow up the success rates of each individual student and the overall success rate of the 60 students engaged in the tutoring program.  </a:t>
            </a:r>
          </a:p>
          <a:p>
            <a:pPr lvl="2"/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MAP Growth data will be reviewed during the scheduled meeting on Thursday, May 29 to determine the percent of students successfully meeting projected growth.</a:t>
            </a:r>
          </a:p>
          <a:p>
            <a:pPr lvl="2"/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pilot will help us determine how two different sets of data will be used to set for the outcomes based contracting milestones (example as follows)</a:t>
            </a:r>
          </a:p>
          <a:p>
            <a:pPr lvl="3"/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Base Payment</a:t>
            </a:r>
          </a:p>
          <a:p>
            <a:pPr lvl="3"/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Milestone 1:  Student engagement per student</a:t>
            </a:r>
          </a:p>
          <a:p>
            <a:pPr lvl="3"/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Milestone 2:  10% growth per student</a:t>
            </a:r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C19E84-432F-4B13-8A59-CF116900378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52064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Our tutors used our data but not materials / consortium leaves up to choice</a:t>
            </a:r>
          </a:p>
          <a:p>
            <a:endParaRPr lang="en-US"/>
          </a:p>
          <a:p>
            <a:r>
              <a:rPr lang="en-US"/>
              <a:t>Pilot vs ongoing</a:t>
            </a:r>
          </a:p>
          <a:p>
            <a:pPr lvl="2"/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Ector County ISD and Bonham Middle School engaged in a pilot on high leverage tutoring for individual students as part of the research in ELAR and Math for Outcomes-Based Contracting</a:t>
            </a:r>
          </a:p>
          <a:p>
            <a:pPr lvl="2"/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60 students for a total of 900 hours were contracted at Bonham during the month of March, 2021.  </a:t>
            </a:r>
          </a:p>
          <a:p>
            <a:pPr lvl="2"/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students were hand selected by campus teachers and administrators.</a:t>
            </a:r>
          </a:p>
          <a:p>
            <a:pPr lvl="2"/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Tutoring was conducted after school and the students were escorted to their tutoring locations by campus staff to ensure high participation rate.</a:t>
            </a:r>
          </a:p>
          <a:p>
            <a:pPr lvl="2"/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cost of each hour was $25 for a grand total of $22,500.</a:t>
            </a:r>
          </a:p>
          <a:p>
            <a:pPr lvl="2"/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campus leadership team, district C&amp;I team and the FEV tutoring team have a meeting scheduled to follow up the success rates of each individual student and the overall success rate of the 60 students engaged in the tutoring program.  </a:t>
            </a:r>
          </a:p>
          <a:p>
            <a:pPr lvl="2"/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MAP Growth data will be reviewed during the scheduled meeting on Thursday, May 29 to determine the percent of students successfully meeting projected growth.</a:t>
            </a:r>
          </a:p>
          <a:p>
            <a:pPr lvl="2"/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pilot will help us determine how two different sets of data will be used to set for the outcomes based contracting milestones (example as follows)</a:t>
            </a:r>
          </a:p>
          <a:p>
            <a:pPr lvl="3"/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Base Payment</a:t>
            </a:r>
          </a:p>
          <a:p>
            <a:pPr lvl="3"/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Milestone 1:  Student engagement per student</a:t>
            </a:r>
          </a:p>
          <a:p>
            <a:pPr lvl="3"/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Milestone 2:  10% growth per student</a:t>
            </a:r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C19E84-432F-4B13-8A59-CF116900378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155958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Key program decisions with their order for flow </a:t>
            </a:r>
          </a:p>
          <a:p>
            <a:endParaRPr lang="en-US"/>
          </a:p>
          <a:p>
            <a:r>
              <a:rPr lang="en-US"/>
              <a:t>RFP</a:t>
            </a:r>
          </a:p>
          <a:p>
            <a:r>
              <a:rPr lang="en-US"/>
              <a:t>State Bid List</a:t>
            </a:r>
          </a:p>
          <a:p>
            <a:r>
              <a:rPr lang="en-US"/>
              <a:t>Delivery mode: audio or video, only in person, collaboration with teacher, homework assignments, video lessons, synchronous, focus of elementary/ms/hs</a:t>
            </a:r>
          </a:p>
          <a:p>
            <a:r>
              <a:rPr lang="en-US"/>
              <a:t>Team assembly:</a:t>
            </a:r>
          </a:p>
          <a:p>
            <a:r>
              <a:rPr lang="en-US"/>
              <a:t>Roles and what they do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C19E84-432F-4B13-8A59-CF116900378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25974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16.svg"/><Relationship Id="rId4" Type="http://schemas.openxmlformats.org/officeDocument/2006/relationships/image" Target="../media/image9.png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A Opener - Main Tit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524000" y="2857436"/>
            <a:ext cx="9144000" cy="145565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algn="ctr">
              <a:lnSpc>
                <a:spcPct val="90000"/>
              </a:lnSpc>
              <a:defRPr sz="5600" b="1">
                <a:solidFill>
                  <a:srgbClr val="3C6EBE"/>
                </a:solidFill>
                <a:latin typeface="+mn-lt"/>
              </a:defRPr>
            </a:lvl1pPr>
          </a:lstStyle>
          <a:p>
            <a:r>
              <a:rPr lang="en-US"/>
              <a:t>Edit Master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524000" y="4315096"/>
            <a:ext cx="9144000" cy="85156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t"/>
          <a:lstStyle>
            <a:lvl1pPr marL="0" indent="0" algn="ctr">
              <a:lnSpc>
                <a:spcPct val="90000"/>
              </a:lnSpc>
              <a:buNone/>
              <a:defRPr sz="2400" b="1" spc="140" baseline="0">
                <a:solidFill>
                  <a:srgbClr val="44546A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EDIT MASTER SUBTITLE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562725"/>
            <a:ext cx="2743200" cy="15875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D117F7C-5B22-45E1-89D6-BA0877C65FFA}" type="datetime1">
              <a:rPr lang="en-US" smtClean="0"/>
              <a:t>5/26/2021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562725"/>
            <a:ext cx="4114800" cy="15875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562725"/>
            <a:ext cx="2743200" cy="15875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088AB57-2DBE-44A3-AE96-942C49E954B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0" y="1261872"/>
            <a:ext cx="12192000" cy="5596128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06133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- Altern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1460701"/>
            <a:ext cx="9997440" cy="3566160"/>
          </a:xfrm>
        </p:spPr>
        <p:txBody>
          <a:bodyPr anchor="ctr">
            <a:normAutofit/>
          </a:bodyPr>
          <a:lstStyle>
            <a:lvl1pPr algn="ctr">
              <a:defRPr sz="6600" b="1">
                <a:solidFill>
                  <a:srgbClr val="3C6EBE"/>
                </a:solidFill>
                <a:latin typeface="Open Sans Semibold" panose="020B0606030504020204"/>
              </a:defRPr>
            </a:lvl1pPr>
          </a:lstStyle>
          <a:p>
            <a:r>
              <a:rPr lang="en-US"/>
              <a:t>Click to edit Master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097280" y="5026861"/>
            <a:ext cx="9997440" cy="1273508"/>
          </a:xfrm>
        </p:spPr>
        <p:txBody>
          <a:bodyPr anchor="ctr"/>
          <a:lstStyle>
            <a:lvl1pPr marL="0" indent="0" algn="ctr">
              <a:buNone/>
              <a:defRPr sz="2400" b="1" spc="200" baseline="0">
                <a:solidFill>
                  <a:srgbClr val="44546A"/>
                </a:solidFill>
                <a:latin typeface="Open Sans (Headings)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8F86B-02CB-4045-BDB1-2B031E2F7395}" type="datetime1">
              <a:rPr lang="en-US" smtClean="0"/>
              <a:t>5/26/2021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8AB57-2DBE-44A3-AE96-942C49E954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57485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5914" y="243951"/>
            <a:ext cx="10009367" cy="71020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1B60EA-8DA5-45F4-9750-DC84A0A8E9DC}" type="datetime1">
              <a:rPr lang="en-US" smtClean="0"/>
              <a:t>5/26/2021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8AB57-2DBE-44A3-AE96-942C49E954BF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1037904" y="1881361"/>
            <a:ext cx="4937761" cy="4023359"/>
          </a:xfrm>
        </p:spPr>
        <p:txBody>
          <a:bodyPr/>
          <a:lstStyle>
            <a:lvl1pPr marL="457200" indent="-457200">
              <a:buFont typeface="Arial" panose="020B0604020202020204" pitchFamily="34" charset="0"/>
              <a:buChar char="•"/>
              <a:defRPr b="1" i="1">
                <a:solidFill>
                  <a:srgbClr val="DA3E26"/>
                </a:solidFill>
                <a:latin typeface="Open Sans (Headings)"/>
              </a:defRPr>
            </a:lvl1pPr>
            <a:lvl2pPr>
              <a:defRPr>
                <a:latin typeface="Open Sans (Headings)"/>
              </a:defRPr>
            </a:lvl2pPr>
            <a:lvl3pPr>
              <a:defRPr>
                <a:latin typeface="Open Sans (Headings)"/>
              </a:defRPr>
            </a:lvl3pPr>
            <a:lvl4pPr>
              <a:defRPr baseline="0">
                <a:latin typeface="Open Sans (Headings)"/>
              </a:defRPr>
            </a:lvl4pPr>
            <a:lvl5pPr>
              <a:defRPr>
                <a:latin typeface="Open Sans (Headings)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3"/>
          <p:cNvSpPr>
            <a:spLocks noGrp="1"/>
          </p:cNvSpPr>
          <p:nvPr>
            <p:ph sz="half" idx="14"/>
          </p:nvPr>
        </p:nvSpPr>
        <p:spPr>
          <a:xfrm>
            <a:off x="6216337" y="1881361"/>
            <a:ext cx="4937760" cy="4023359"/>
          </a:xfrm>
        </p:spPr>
        <p:txBody>
          <a:bodyPr/>
          <a:lstStyle>
            <a:lvl1pPr marL="457200" indent="-457200">
              <a:buFont typeface="Arial" panose="020B0604020202020204" pitchFamily="34" charset="0"/>
              <a:buChar char="•"/>
              <a:defRPr b="1" i="1">
                <a:solidFill>
                  <a:srgbClr val="DA3E26"/>
                </a:solidFill>
                <a:latin typeface="Open Sans (Headings)"/>
              </a:defRPr>
            </a:lvl1pPr>
            <a:lvl2pPr>
              <a:defRPr>
                <a:latin typeface="Open Sans (Headings)"/>
              </a:defRPr>
            </a:lvl2pPr>
            <a:lvl3pPr>
              <a:defRPr>
                <a:latin typeface="Open Sans (Headings)"/>
              </a:defRPr>
            </a:lvl3pPr>
            <a:lvl4pPr>
              <a:defRPr>
                <a:latin typeface="Open Sans (Headings)"/>
              </a:defRPr>
            </a:lvl4pPr>
            <a:lvl5pPr>
              <a:defRPr>
                <a:latin typeface="Open Sans (Headings)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434486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2B297E-D315-480E-80F0-FD977F37182A}" type="datetime1">
              <a:rPr lang="en-US" smtClean="0"/>
              <a:t>5/26/2021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8AB57-2DBE-44A3-AE96-942C49E954BF}" type="slidenum">
              <a:rPr lang="en-US" smtClean="0"/>
              <a:t>‹#›</a:t>
            </a:fld>
            <a:endParaRPr lang="en-US"/>
          </a:p>
        </p:txBody>
      </p:sp>
      <p:sp>
        <p:nvSpPr>
          <p:cNvPr id="7" name="Content Placeholder 2"/>
          <p:cNvSpPr>
            <a:spLocks noGrp="1"/>
          </p:cNvSpPr>
          <p:nvPr>
            <p:ph idx="13"/>
          </p:nvPr>
        </p:nvSpPr>
        <p:spPr>
          <a:xfrm>
            <a:off x="838201" y="1825627"/>
            <a:ext cx="10515599" cy="4302459"/>
          </a:xfrm>
        </p:spPr>
        <p:txBody>
          <a:bodyPr/>
          <a:lstStyle>
            <a:lvl1pPr>
              <a:defRPr b="1">
                <a:latin typeface="Open Sans Semibold" panose="020B0606030504020204"/>
              </a:defRPr>
            </a:lvl1pPr>
            <a:lvl2pPr marL="685800" indent="-228600">
              <a:buClr>
                <a:srgbClr val="DA3E26"/>
              </a:buClr>
              <a:buFont typeface="Wingdings" panose="05000000000000000000" pitchFamily="2" charset="2"/>
              <a:buChar char="§"/>
              <a:defRPr>
                <a:latin typeface="Open Sans (Headings)"/>
              </a:defRPr>
            </a:lvl2pPr>
            <a:lvl3pPr>
              <a:buClr>
                <a:srgbClr val="4472C4"/>
              </a:buClr>
              <a:defRPr>
                <a:latin typeface="Open Sans Light" panose="020B0306030504020204"/>
              </a:defRPr>
            </a:lvl3pPr>
            <a:lvl4pPr marL="1600200" indent="-228600">
              <a:buClr>
                <a:srgbClr val="4472C4"/>
              </a:buClr>
              <a:buFontTx/>
              <a:buChar char="◦"/>
              <a:defRPr>
                <a:latin typeface="Open Sans Light" panose="020B0306030504020204"/>
              </a:defRPr>
            </a:lvl4pPr>
            <a:lvl5pPr>
              <a:buClr>
                <a:srgbClr val="DA3E26"/>
              </a:buClr>
              <a:defRPr>
                <a:latin typeface="Open Sans Light" panose="020B0306030504020204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973714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List 2-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64632" y="224591"/>
            <a:ext cx="9574715" cy="7379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462507-EBE2-4A8F-92C3-DA0DB49B8B6A}" type="datetime1">
              <a:rPr lang="en-US" smtClean="0"/>
              <a:t>5/26/2021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8AB57-2DBE-44A3-AE96-942C49E954BF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Content Placeholder 3"/>
          <p:cNvSpPr>
            <a:spLocks noGrp="1"/>
          </p:cNvSpPr>
          <p:nvPr>
            <p:ph sz="half" idx="2"/>
          </p:nvPr>
        </p:nvSpPr>
        <p:spPr>
          <a:xfrm>
            <a:off x="978527" y="1845733"/>
            <a:ext cx="4937760" cy="4023359"/>
          </a:xfrm>
        </p:spPr>
        <p:txBody>
          <a:bodyPr/>
          <a:lstStyle>
            <a:lvl1pPr marL="0" indent="0">
              <a:buNone/>
              <a:defRPr b="1">
                <a:latin typeface="Open Sans Semibold" panose="020B0606030504020204"/>
              </a:defRPr>
            </a:lvl1pPr>
            <a:lvl2pPr marL="685800" indent="-228600">
              <a:buClr>
                <a:srgbClr val="DA3E26"/>
              </a:buClr>
              <a:buFont typeface="Wingdings" panose="05000000000000000000" pitchFamily="2" charset="2"/>
              <a:buChar char="§"/>
              <a:defRPr>
                <a:latin typeface="Open Sans (Headings)"/>
              </a:defRPr>
            </a:lvl2pPr>
            <a:lvl3pPr>
              <a:buClr>
                <a:srgbClr val="4472C4"/>
              </a:buClr>
              <a:defRPr>
                <a:latin typeface="Open Sans Light" panose="020B0306030504020204"/>
              </a:defRPr>
            </a:lvl3pPr>
            <a:lvl4pPr marL="1600200" indent="-228600">
              <a:buClr>
                <a:srgbClr val="4472C4"/>
              </a:buClr>
              <a:buFontTx/>
              <a:buChar char="◦"/>
              <a:defRPr>
                <a:latin typeface="Open Sans Light" panose="020B0306030504020204"/>
              </a:defRPr>
            </a:lvl4pPr>
            <a:lvl5pPr>
              <a:buClr>
                <a:srgbClr val="DA3E26"/>
              </a:buClr>
              <a:defRPr>
                <a:latin typeface="Open Sans Light" panose="020B0306030504020204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Content Placeholder 5"/>
          <p:cNvSpPr>
            <a:spLocks noGrp="1"/>
          </p:cNvSpPr>
          <p:nvPr>
            <p:ph sz="quarter" idx="4"/>
          </p:nvPr>
        </p:nvSpPr>
        <p:spPr>
          <a:xfrm>
            <a:off x="6275713" y="1845733"/>
            <a:ext cx="4937760" cy="4023359"/>
          </a:xfrm>
        </p:spPr>
        <p:txBody>
          <a:bodyPr/>
          <a:lstStyle>
            <a:lvl1pPr marL="0" indent="0">
              <a:buNone/>
              <a:defRPr b="1">
                <a:latin typeface="Open Sans Semibold" panose="020B0606030504020204"/>
              </a:defRPr>
            </a:lvl1pPr>
            <a:lvl2pPr marL="685800" indent="-228600">
              <a:buClr>
                <a:srgbClr val="DA3E26"/>
              </a:buClr>
              <a:buFont typeface="Wingdings" panose="05000000000000000000" pitchFamily="2" charset="2"/>
              <a:buChar char="§"/>
              <a:defRPr>
                <a:latin typeface="Open Sans (Headings)"/>
              </a:defRPr>
            </a:lvl2pPr>
            <a:lvl3pPr>
              <a:buClr>
                <a:srgbClr val="4472C4"/>
              </a:buClr>
              <a:defRPr>
                <a:latin typeface="Open Sans Light" panose="020B0306030504020204"/>
              </a:defRPr>
            </a:lvl3pPr>
            <a:lvl4pPr marL="1600200" indent="-228600">
              <a:buClr>
                <a:srgbClr val="4472C4"/>
              </a:buClr>
              <a:buFontTx/>
              <a:buChar char="◦"/>
              <a:defRPr>
                <a:latin typeface="Open Sans Light" panose="020B0306030504020204"/>
              </a:defRPr>
            </a:lvl4pPr>
            <a:lvl5pPr>
              <a:buClr>
                <a:srgbClr val="DA3E26"/>
              </a:buClr>
              <a:defRPr b="0">
                <a:latin typeface="Open Sans Light" panose="020B0306030504020204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50328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Blo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1D598F-BD5A-4CCC-8902-3524A15422EA}" type="datetime1">
              <a:rPr lang="en-US" smtClean="0"/>
              <a:t>5/26/2021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8AB57-2DBE-44A3-AE96-942C49E954B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423863" y="1687515"/>
            <a:ext cx="11344275" cy="4181578"/>
          </a:xfrm>
        </p:spPr>
        <p:txBody>
          <a:bodyPr/>
          <a:lstStyle>
            <a:lvl1pPr marL="0" indent="0">
              <a:buNone/>
              <a:defRPr>
                <a:latin typeface="Open Sans" panose="020B0606030504020204"/>
              </a:defRPr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455893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2-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61D123-4E3C-4836-AB30-72F836E91E0A}" type="datetime1">
              <a:rPr lang="en-US" smtClean="0"/>
              <a:t>5/26/2021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8AB57-2DBE-44A3-AE96-942C49E954BF}" type="slidenum">
              <a:rPr lang="en-US" smtClean="0"/>
              <a:t>‹#›</a:t>
            </a:fld>
            <a:endParaRPr lang="en-US"/>
          </a:p>
        </p:txBody>
      </p:sp>
      <p:sp>
        <p:nvSpPr>
          <p:cNvPr id="6" name="Content Placeholder 3"/>
          <p:cNvSpPr>
            <a:spLocks noGrp="1"/>
          </p:cNvSpPr>
          <p:nvPr>
            <p:ph sz="half" idx="2"/>
          </p:nvPr>
        </p:nvSpPr>
        <p:spPr>
          <a:xfrm>
            <a:off x="423863" y="1687515"/>
            <a:ext cx="5492424" cy="4181578"/>
          </a:xfrm>
        </p:spPr>
        <p:txBody>
          <a:bodyPr/>
          <a:lstStyle>
            <a:lvl1pPr marL="0" indent="0">
              <a:buNone/>
              <a:defRPr b="0">
                <a:latin typeface="Open Sans" panose="020B0606030504020204"/>
              </a:defRPr>
            </a:lvl1pPr>
            <a:lvl2pPr marL="685800" indent="-228600">
              <a:buClr>
                <a:srgbClr val="DA3E26"/>
              </a:buClr>
              <a:buFont typeface="Wingdings" panose="05000000000000000000" pitchFamily="2" charset="2"/>
              <a:buChar char="§"/>
              <a:defRPr>
                <a:latin typeface="Open Sans (Headings)"/>
              </a:defRPr>
            </a:lvl2pPr>
            <a:lvl3pPr>
              <a:buClr>
                <a:srgbClr val="4472C4"/>
              </a:buClr>
              <a:defRPr>
                <a:latin typeface="Open Sans Light" panose="020B0306030504020204"/>
              </a:defRPr>
            </a:lvl3pPr>
            <a:lvl4pPr marL="1600200" indent="-228600">
              <a:buClr>
                <a:srgbClr val="4472C4"/>
              </a:buClr>
              <a:buFontTx/>
              <a:buChar char="◦"/>
              <a:defRPr>
                <a:latin typeface="Open Sans Light" panose="020B0306030504020204"/>
              </a:defRPr>
            </a:lvl4pPr>
            <a:lvl5pPr>
              <a:buClr>
                <a:srgbClr val="DA3E26"/>
              </a:buClr>
              <a:defRPr>
                <a:latin typeface="Open Sans Light" panose="020B0306030504020204"/>
              </a:defRPr>
            </a:lvl5pPr>
          </a:lstStyle>
          <a:p>
            <a:pPr lvl="0"/>
            <a:endParaRPr lang="en-US"/>
          </a:p>
        </p:txBody>
      </p:sp>
      <p:sp>
        <p:nvSpPr>
          <p:cNvPr id="7" name="Content Placeholder 5"/>
          <p:cNvSpPr>
            <a:spLocks noGrp="1"/>
          </p:cNvSpPr>
          <p:nvPr>
            <p:ph sz="quarter" idx="4"/>
          </p:nvPr>
        </p:nvSpPr>
        <p:spPr>
          <a:xfrm>
            <a:off x="6275713" y="1687515"/>
            <a:ext cx="5492424" cy="4181578"/>
          </a:xfrm>
        </p:spPr>
        <p:txBody>
          <a:bodyPr/>
          <a:lstStyle>
            <a:lvl1pPr marL="0" indent="0">
              <a:buNone/>
              <a:defRPr b="0">
                <a:latin typeface="Open Sans" panose="020B0606030504020204"/>
              </a:defRPr>
            </a:lvl1pPr>
            <a:lvl2pPr marL="685800" indent="-228600">
              <a:buClr>
                <a:srgbClr val="DA3E26"/>
              </a:buClr>
              <a:buFont typeface="Wingdings" panose="05000000000000000000" pitchFamily="2" charset="2"/>
              <a:buChar char="§"/>
              <a:defRPr>
                <a:latin typeface="Open Sans (Headings)"/>
              </a:defRPr>
            </a:lvl2pPr>
            <a:lvl3pPr>
              <a:buClr>
                <a:srgbClr val="4472C4"/>
              </a:buClr>
              <a:defRPr>
                <a:latin typeface="Open Sans Light" panose="020B0306030504020204"/>
              </a:defRPr>
            </a:lvl3pPr>
            <a:lvl4pPr marL="1600200" indent="-228600">
              <a:buClr>
                <a:srgbClr val="4472C4"/>
              </a:buClr>
              <a:buFontTx/>
              <a:buChar char="◦"/>
              <a:defRPr>
                <a:latin typeface="Open Sans Light" panose="020B0306030504020204"/>
              </a:defRPr>
            </a:lvl4pPr>
            <a:lvl5pPr>
              <a:buClr>
                <a:srgbClr val="DA3E26"/>
              </a:buClr>
              <a:defRPr b="0">
                <a:latin typeface="Open Sans Light" panose="020B0306030504020204"/>
              </a:defRPr>
            </a:lvl5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228441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Multi-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5F4F2-557B-47D6-9CDD-755A8855659B}" type="datetime1">
              <a:rPr lang="en-US" smtClean="0"/>
              <a:t>5/26/2021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8AB57-2DBE-44A3-AE96-942C49E954BF}" type="slidenum">
              <a:rPr lang="en-US" smtClean="0"/>
              <a:t>‹#›</a:t>
            </a:fld>
            <a:endParaRPr lang="en-US"/>
          </a:p>
        </p:txBody>
      </p:sp>
      <p:sp>
        <p:nvSpPr>
          <p:cNvPr id="6" name="Content Placeholder 3"/>
          <p:cNvSpPr>
            <a:spLocks noGrp="1"/>
          </p:cNvSpPr>
          <p:nvPr>
            <p:ph sz="half" idx="2"/>
          </p:nvPr>
        </p:nvSpPr>
        <p:spPr>
          <a:xfrm>
            <a:off x="423863" y="1687517"/>
            <a:ext cx="3429000" cy="2113877"/>
          </a:xfrm>
        </p:spPr>
        <p:txBody>
          <a:bodyPr/>
          <a:lstStyle>
            <a:lvl1pPr marL="0" indent="0">
              <a:buNone/>
              <a:defRPr b="0">
                <a:latin typeface="Open Sans" panose="020B0606030504020204"/>
              </a:defRPr>
            </a:lvl1pPr>
            <a:lvl2pPr marL="685800" indent="-228600">
              <a:buClr>
                <a:srgbClr val="DA3E26"/>
              </a:buClr>
              <a:buFont typeface="Wingdings" panose="05000000000000000000" pitchFamily="2" charset="2"/>
              <a:buChar char="§"/>
              <a:defRPr>
                <a:latin typeface="Open Sans (Headings)"/>
              </a:defRPr>
            </a:lvl2pPr>
            <a:lvl3pPr>
              <a:buClr>
                <a:srgbClr val="4472C4"/>
              </a:buClr>
              <a:defRPr>
                <a:latin typeface="Open Sans Light" panose="020B0306030504020204"/>
              </a:defRPr>
            </a:lvl3pPr>
            <a:lvl4pPr marL="1600200" indent="-228600">
              <a:buClr>
                <a:srgbClr val="4472C4"/>
              </a:buClr>
              <a:buFontTx/>
              <a:buChar char="◦"/>
              <a:defRPr>
                <a:latin typeface="Open Sans Light" panose="020B0306030504020204"/>
              </a:defRPr>
            </a:lvl4pPr>
            <a:lvl5pPr>
              <a:buClr>
                <a:srgbClr val="DA3E26"/>
              </a:buClr>
              <a:defRPr>
                <a:latin typeface="Open Sans Light" panose="020B0306030504020204"/>
              </a:defRPr>
            </a:lvl5pPr>
          </a:lstStyle>
          <a:p>
            <a:pPr lvl="0"/>
            <a:endParaRPr lang="en-US"/>
          </a:p>
        </p:txBody>
      </p:sp>
      <p:sp>
        <p:nvSpPr>
          <p:cNvPr id="7" name="Content Placeholder 5"/>
          <p:cNvSpPr>
            <a:spLocks noGrp="1"/>
          </p:cNvSpPr>
          <p:nvPr>
            <p:ph sz="quarter" idx="4"/>
          </p:nvPr>
        </p:nvSpPr>
        <p:spPr>
          <a:xfrm>
            <a:off x="4094219" y="1687516"/>
            <a:ext cx="3429000" cy="2113877"/>
          </a:xfrm>
        </p:spPr>
        <p:txBody>
          <a:bodyPr/>
          <a:lstStyle>
            <a:lvl1pPr marL="0" indent="0">
              <a:buNone/>
              <a:defRPr b="0">
                <a:latin typeface="Open Sans" panose="020B0606030504020204"/>
              </a:defRPr>
            </a:lvl1pPr>
            <a:lvl2pPr marL="685800" indent="-228600">
              <a:buClr>
                <a:srgbClr val="DA3E26"/>
              </a:buClr>
              <a:buFont typeface="Wingdings" panose="05000000000000000000" pitchFamily="2" charset="2"/>
              <a:buChar char="§"/>
              <a:defRPr>
                <a:latin typeface="Open Sans (Headings)"/>
              </a:defRPr>
            </a:lvl2pPr>
            <a:lvl3pPr>
              <a:buClr>
                <a:srgbClr val="4472C4"/>
              </a:buClr>
              <a:defRPr>
                <a:latin typeface="Open Sans Light" panose="020B0306030504020204"/>
              </a:defRPr>
            </a:lvl3pPr>
            <a:lvl4pPr marL="1600200" indent="-228600">
              <a:buClr>
                <a:srgbClr val="4472C4"/>
              </a:buClr>
              <a:buFontTx/>
              <a:buChar char="◦"/>
              <a:defRPr>
                <a:latin typeface="Open Sans Light" panose="020B0306030504020204"/>
              </a:defRPr>
            </a:lvl4pPr>
            <a:lvl5pPr>
              <a:buClr>
                <a:srgbClr val="DA3E26"/>
              </a:buClr>
              <a:defRPr b="0">
                <a:latin typeface="Open Sans Light" panose="020B0306030504020204"/>
              </a:defRPr>
            </a:lvl5pPr>
          </a:lstStyle>
          <a:p>
            <a:pPr lvl="0"/>
            <a:endParaRPr lang="en-US"/>
          </a:p>
        </p:txBody>
      </p:sp>
      <p:sp>
        <p:nvSpPr>
          <p:cNvPr id="8" name="Content Placeholder 5"/>
          <p:cNvSpPr>
            <a:spLocks noGrp="1"/>
          </p:cNvSpPr>
          <p:nvPr>
            <p:ph sz="quarter" idx="13"/>
          </p:nvPr>
        </p:nvSpPr>
        <p:spPr>
          <a:xfrm>
            <a:off x="7760524" y="1687516"/>
            <a:ext cx="3429000" cy="2113877"/>
          </a:xfrm>
        </p:spPr>
        <p:txBody>
          <a:bodyPr/>
          <a:lstStyle>
            <a:lvl1pPr marL="0" indent="0">
              <a:buNone/>
              <a:defRPr b="0">
                <a:latin typeface="Open Sans" panose="020B0606030504020204"/>
              </a:defRPr>
            </a:lvl1pPr>
            <a:lvl2pPr marL="685800" indent="-228600">
              <a:buClr>
                <a:srgbClr val="DA3E26"/>
              </a:buClr>
              <a:buFont typeface="Wingdings" panose="05000000000000000000" pitchFamily="2" charset="2"/>
              <a:buChar char="§"/>
              <a:defRPr>
                <a:latin typeface="Open Sans (Headings)"/>
              </a:defRPr>
            </a:lvl2pPr>
            <a:lvl3pPr>
              <a:buClr>
                <a:srgbClr val="4472C4"/>
              </a:buClr>
              <a:defRPr>
                <a:latin typeface="Open Sans Light" panose="020B0306030504020204"/>
              </a:defRPr>
            </a:lvl3pPr>
            <a:lvl4pPr marL="1600200" indent="-228600">
              <a:buClr>
                <a:srgbClr val="4472C4"/>
              </a:buClr>
              <a:buFontTx/>
              <a:buChar char="◦"/>
              <a:defRPr>
                <a:latin typeface="Open Sans Light" panose="020B0306030504020204"/>
              </a:defRPr>
            </a:lvl4pPr>
            <a:lvl5pPr>
              <a:buClr>
                <a:srgbClr val="DA3E26"/>
              </a:buClr>
              <a:defRPr b="0">
                <a:latin typeface="Open Sans Light" panose="020B0306030504020204"/>
              </a:defRPr>
            </a:lvl5pPr>
          </a:lstStyle>
          <a:p>
            <a:pPr lvl="0"/>
            <a:endParaRPr lang="en-US"/>
          </a:p>
        </p:txBody>
      </p:sp>
      <p:sp>
        <p:nvSpPr>
          <p:cNvPr id="10" name="Content Placeholder 5"/>
          <p:cNvSpPr>
            <a:spLocks noGrp="1"/>
          </p:cNvSpPr>
          <p:nvPr>
            <p:ph sz="quarter" idx="14"/>
          </p:nvPr>
        </p:nvSpPr>
        <p:spPr>
          <a:xfrm>
            <a:off x="423863" y="4108328"/>
            <a:ext cx="3429000" cy="2113877"/>
          </a:xfrm>
        </p:spPr>
        <p:txBody>
          <a:bodyPr/>
          <a:lstStyle>
            <a:lvl1pPr marL="0" indent="0">
              <a:buNone/>
              <a:defRPr b="0">
                <a:latin typeface="Open Sans" panose="020B0606030504020204"/>
              </a:defRPr>
            </a:lvl1pPr>
            <a:lvl2pPr marL="685800" indent="-228600">
              <a:buClr>
                <a:srgbClr val="DA3E26"/>
              </a:buClr>
              <a:buFont typeface="Wingdings" panose="05000000000000000000" pitchFamily="2" charset="2"/>
              <a:buChar char="§"/>
              <a:defRPr>
                <a:latin typeface="Open Sans (Headings)"/>
              </a:defRPr>
            </a:lvl2pPr>
            <a:lvl3pPr>
              <a:buClr>
                <a:srgbClr val="4472C4"/>
              </a:buClr>
              <a:defRPr>
                <a:latin typeface="Open Sans Light" panose="020B0306030504020204"/>
              </a:defRPr>
            </a:lvl3pPr>
            <a:lvl4pPr marL="1600200" indent="-228600">
              <a:buClr>
                <a:srgbClr val="4472C4"/>
              </a:buClr>
              <a:buFontTx/>
              <a:buChar char="◦"/>
              <a:defRPr>
                <a:latin typeface="Open Sans Light" panose="020B0306030504020204"/>
              </a:defRPr>
            </a:lvl4pPr>
            <a:lvl5pPr>
              <a:buClr>
                <a:srgbClr val="DA3E26"/>
              </a:buClr>
              <a:defRPr b="0">
                <a:latin typeface="Open Sans Light" panose="020B0306030504020204"/>
              </a:defRPr>
            </a:lvl5pPr>
          </a:lstStyle>
          <a:p>
            <a:pPr lvl="0"/>
            <a:endParaRPr lang="en-US"/>
          </a:p>
        </p:txBody>
      </p:sp>
      <p:sp>
        <p:nvSpPr>
          <p:cNvPr id="11" name="Content Placeholder 5"/>
          <p:cNvSpPr>
            <a:spLocks noGrp="1"/>
          </p:cNvSpPr>
          <p:nvPr>
            <p:ph sz="quarter" idx="15"/>
          </p:nvPr>
        </p:nvSpPr>
        <p:spPr>
          <a:xfrm>
            <a:off x="4094219" y="4108327"/>
            <a:ext cx="3429000" cy="2113877"/>
          </a:xfrm>
        </p:spPr>
        <p:txBody>
          <a:bodyPr/>
          <a:lstStyle>
            <a:lvl1pPr marL="0" indent="0">
              <a:buNone/>
              <a:defRPr b="0">
                <a:latin typeface="Open Sans" panose="020B0606030504020204"/>
              </a:defRPr>
            </a:lvl1pPr>
            <a:lvl2pPr marL="685800" indent="-228600">
              <a:buClr>
                <a:srgbClr val="DA3E26"/>
              </a:buClr>
              <a:buFont typeface="Wingdings" panose="05000000000000000000" pitchFamily="2" charset="2"/>
              <a:buChar char="§"/>
              <a:defRPr>
                <a:latin typeface="Open Sans (Headings)"/>
              </a:defRPr>
            </a:lvl2pPr>
            <a:lvl3pPr>
              <a:buClr>
                <a:srgbClr val="4472C4"/>
              </a:buClr>
              <a:defRPr>
                <a:latin typeface="Open Sans Light" panose="020B0306030504020204"/>
              </a:defRPr>
            </a:lvl3pPr>
            <a:lvl4pPr marL="1600200" indent="-228600">
              <a:buClr>
                <a:srgbClr val="4472C4"/>
              </a:buClr>
              <a:buFontTx/>
              <a:buChar char="◦"/>
              <a:defRPr>
                <a:latin typeface="Open Sans Light" panose="020B0306030504020204"/>
              </a:defRPr>
            </a:lvl4pPr>
            <a:lvl5pPr>
              <a:buClr>
                <a:srgbClr val="DA3E26"/>
              </a:buClr>
              <a:defRPr b="0">
                <a:latin typeface="Open Sans Light" panose="020B0306030504020204"/>
              </a:defRPr>
            </a:lvl5pPr>
          </a:lstStyle>
          <a:p>
            <a:pPr lvl="0"/>
            <a:endParaRPr lang="en-US"/>
          </a:p>
        </p:txBody>
      </p:sp>
      <p:sp>
        <p:nvSpPr>
          <p:cNvPr id="12" name="Content Placeholder 5"/>
          <p:cNvSpPr>
            <a:spLocks noGrp="1"/>
          </p:cNvSpPr>
          <p:nvPr>
            <p:ph sz="quarter" idx="16"/>
          </p:nvPr>
        </p:nvSpPr>
        <p:spPr>
          <a:xfrm>
            <a:off x="7760524" y="4108327"/>
            <a:ext cx="3429000" cy="2113877"/>
          </a:xfrm>
        </p:spPr>
        <p:txBody>
          <a:bodyPr/>
          <a:lstStyle>
            <a:lvl1pPr marL="0" indent="0">
              <a:buNone/>
              <a:defRPr b="0">
                <a:latin typeface="Open Sans" panose="020B0606030504020204"/>
              </a:defRPr>
            </a:lvl1pPr>
            <a:lvl2pPr marL="685800" indent="-228600">
              <a:buClr>
                <a:srgbClr val="DA3E26"/>
              </a:buClr>
              <a:buFont typeface="Wingdings" panose="05000000000000000000" pitchFamily="2" charset="2"/>
              <a:buChar char="§"/>
              <a:defRPr>
                <a:latin typeface="Open Sans (Headings)"/>
              </a:defRPr>
            </a:lvl2pPr>
            <a:lvl3pPr>
              <a:buClr>
                <a:srgbClr val="4472C4"/>
              </a:buClr>
              <a:defRPr>
                <a:latin typeface="Open Sans Light" panose="020B0306030504020204"/>
              </a:defRPr>
            </a:lvl3pPr>
            <a:lvl4pPr marL="1600200" indent="-228600">
              <a:buClr>
                <a:srgbClr val="4472C4"/>
              </a:buClr>
              <a:buFontTx/>
              <a:buChar char="◦"/>
              <a:defRPr>
                <a:latin typeface="Open Sans Light" panose="020B0306030504020204"/>
              </a:defRPr>
            </a:lvl4pPr>
            <a:lvl5pPr>
              <a:buClr>
                <a:srgbClr val="DA3E26"/>
              </a:buClr>
              <a:defRPr b="0">
                <a:latin typeface="Open Sans Light" panose="020B0306030504020204"/>
              </a:defRPr>
            </a:lvl5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59354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ject - text on righ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FE83C-1CEF-4DF5-B0BB-EA69CBDD49A7}" type="datetime1">
              <a:rPr lang="en-US" smtClean="0"/>
              <a:t>5/26/2021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8AB57-2DBE-44A3-AE96-942C49E954BF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385765" y="1563757"/>
            <a:ext cx="5534025" cy="4644538"/>
          </a:xfrm>
        </p:spPr>
        <p:txBody>
          <a:bodyPr/>
          <a:lstStyle>
            <a:lvl1pPr marL="0" indent="0">
              <a:buNone/>
              <a:defRPr>
                <a:latin typeface="Open Sans" panose="020B0606030504020204"/>
              </a:defRPr>
            </a:lvl1pPr>
          </a:lstStyle>
          <a:p>
            <a:pPr lvl="0"/>
            <a:endParaRPr lang="en-US"/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5"/>
          </p:nvPr>
        </p:nvSpPr>
        <p:spPr>
          <a:xfrm>
            <a:off x="6566066" y="1876926"/>
            <a:ext cx="5101055" cy="4074694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  <a:latin typeface="Open Sans" panose="020B0606030504020204"/>
              </a:defRPr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687199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ject - text on lef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2DF664-5670-40EF-B7C2-80D38C8F3D2F}" type="datetime1">
              <a:rPr lang="en-US" smtClean="0"/>
              <a:t>5/26/2021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8AB57-2DBE-44A3-AE96-942C49E954BF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096001" y="1620838"/>
            <a:ext cx="5534025" cy="4603750"/>
          </a:xfrm>
        </p:spPr>
        <p:txBody>
          <a:bodyPr/>
          <a:lstStyle>
            <a:lvl1pPr marL="0" indent="0">
              <a:buNone/>
              <a:defRPr>
                <a:latin typeface="Open Sans" panose="020B0606030504020204"/>
              </a:defRPr>
            </a:lvl1pPr>
          </a:lstStyle>
          <a:p>
            <a:pPr lvl="0"/>
            <a:endParaRPr lang="en-US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518194" y="1876926"/>
            <a:ext cx="5101055" cy="4074694"/>
          </a:xfrm>
        </p:spPr>
        <p:txBody>
          <a:bodyPr anchor="ctr"/>
          <a:lstStyle>
            <a:lvl1pPr marL="0" indent="0">
              <a:buNone/>
              <a:defRPr>
                <a:solidFill>
                  <a:schemeClr val="bg1"/>
                </a:solidFill>
                <a:latin typeface="Open Sans" panose="020B0606030504020204"/>
              </a:defRPr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307402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with Text W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64632" y="224591"/>
            <a:ext cx="9574715" cy="7379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77715E-A812-4800-BF93-C4EBEFF9B187}" type="datetime1">
              <a:rPr lang="en-US" smtClean="0"/>
              <a:t>5/26/2021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8AB57-2DBE-44A3-AE96-942C49E954BF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401641" y="1645920"/>
            <a:ext cx="11379991" cy="3648710"/>
          </a:xfrm>
        </p:spPr>
        <p:txBody>
          <a:bodyPr/>
          <a:lstStyle>
            <a:lvl1pPr marL="0" indent="0">
              <a:buFontTx/>
              <a:buNone/>
              <a:defRPr>
                <a:latin typeface="Open Sans (Headings)"/>
              </a:defRPr>
            </a:lvl1pPr>
          </a:lstStyle>
          <a:p>
            <a:endParaRPr lang="en-US"/>
          </a:p>
        </p:txBody>
      </p:sp>
      <p:sp>
        <p:nvSpPr>
          <p:cNvPr id="11" name="Text Placeholder 11"/>
          <p:cNvSpPr>
            <a:spLocks noGrp="1"/>
          </p:cNvSpPr>
          <p:nvPr>
            <p:ph type="body" sz="quarter" idx="14"/>
          </p:nvPr>
        </p:nvSpPr>
        <p:spPr>
          <a:xfrm>
            <a:off x="401639" y="5657088"/>
            <a:ext cx="11379200" cy="543686"/>
          </a:xfrm>
          <a:gradFill>
            <a:gsLst>
              <a:gs pos="26000">
                <a:srgbClr val="203864"/>
              </a:gs>
              <a:gs pos="50000">
                <a:srgbClr val="2F5CAC"/>
              </a:gs>
              <a:gs pos="100000">
                <a:srgbClr val="4472C4"/>
              </a:gs>
            </a:gsLst>
            <a:lin ang="3000000" scaled="0"/>
          </a:gradFill>
        </p:spPr>
        <p:txBody>
          <a:bodyPr/>
          <a:lstStyle>
            <a:lvl1pPr marL="365760" indent="0" algn="ctr">
              <a:lnSpc>
                <a:spcPct val="120000"/>
              </a:lnSpc>
              <a:buNone/>
              <a:defRPr sz="2400">
                <a:solidFill>
                  <a:schemeClr val="bg1"/>
                </a:solidFill>
                <a:latin typeface="Open Sans (Headings)"/>
              </a:defRPr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33932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A Opener Blank - Main Tit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524000" y="2872512"/>
            <a:ext cx="9144000" cy="145564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algn="ctr">
              <a:defRPr lang="en-US" sz="6000" b="1" kern="1200" baseline="0" smtClean="0">
                <a:solidFill>
                  <a:srgbClr val="3C6EBE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Edit Master Title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65A067-E08A-4790-A2BF-7D58B2AC4D29}" type="datetime1">
              <a:rPr lang="en-US" smtClean="0"/>
              <a:t>5/26/2021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8AB57-2DBE-44A3-AE96-942C49E954BF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524000" y="4328161"/>
            <a:ext cx="9144000" cy="86563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lnSpc>
                <a:spcPct val="90000"/>
              </a:lnSpc>
              <a:buNone/>
              <a:defRPr sz="2400" b="1" spc="140" baseline="0">
                <a:solidFill>
                  <a:srgbClr val="44546A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93977691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melin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64632" y="224591"/>
            <a:ext cx="9574715" cy="7379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22C0E2-A7F7-4425-B822-CC5FEDF6D9F2}" type="datetime1">
              <a:rPr lang="en-US" smtClean="0"/>
              <a:t>5/26/2021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8AB57-2DBE-44A3-AE96-942C49E954BF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7725146" y="3631344"/>
            <a:ext cx="12700" cy="513897"/>
          </a:xfrm>
          <a:prstGeom prst="line">
            <a:avLst/>
          </a:prstGeom>
          <a:ln w="53975" cap="rnd">
            <a:solidFill>
              <a:schemeClr val="accent5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 userDrawn="1"/>
        </p:nvCxnSpPr>
        <p:spPr>
          <a:xfrm>
            <a:off x="4495913" y="3639582"/>
            <a:ext cx="12700" cy="513897"/>
          </a:xfrm>
          <a:prstGeom prst="line">
            <a:avLst/>
          </a:prstGeom>
          <a:ln w="53975" cap="rnd">
            <a:solidFill>
              <a:srgbClr val="EA0C0C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>
            <a:endCxn id="20" idx="4"/>
          </p:cNvCxnSpPr>
          <p:nvPr userDrawn="1"/>
        </p:nvCxnSpPr>
        <p:spPr>
          <a:xfrm>
            <a:off x="6110255" y="3256248"/>
            <a:ext cx="12700" cy="513897"/>
          </a:xfrm>
          <a:prstGeom prst="line">
            <a:avLst/>
          </a:prstGeom>
          <a:ln w="53975" cap="rnd">
            <a:solidFill>
              <a:srgbClr val="69447B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 userDrawn="1"/>
        </p:nvSpPr>
        <p:spPr>
          <a:xfrm>
            <a:off x="3738698" y="3553469"/>
            <a:ext cx="1530393" cy="293653"/>
          </a:xfrm>
          <a:prstGeom prst="rect">
            <a:avLst/>
          </a:prstGeom>
          <a:solidFill>
            <a:srgbClr val="DA3E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6" name="Rectangle 15"/>
          <p:cNvSpPr/>
          <p:nvPr userDrawn="1"/>
        </p:nvSpPr>
        <p:spPr>
          <a:xfrm>
            <a:off x="5352765" y="3553469"/>
            <a:ext cx="1530393" cy="293653"/>
          </a:xfrm>
          <a:prstGeom prst="rect">
            <a:avLst/>
          </a:prstGeom>
          <a:solidFill>
            <a:srgbClr val="6944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7" name="Rectangle 16"/>
          <p:cNvSpPr/>
          <p:nvPr userDrawn="1"/>
        </p:nvSpPr>
        <p:spPr>
          <a:xfrm>
            <a:off x="6967305" y="3553469"/>
            <a:ext cx="1530393" cy="293653"/>
          </a:xfrm>
          <a:prstGeom prst="rect">
            <a:avLst/>
          </a:prstGeom>
          <a:solidFill>
            <a:srgbClr val="5482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8" name="Rectangle 17"/>
          <p:cNvSpPr/>
          <p:nvPr userDrawn="1"/>
        </p:nvSpPr>
        <p:spPr>
          <a:xfrm>
            <a:off x="8573100" y="3553469"/>
            <a:ext cx="1530393" cy="293653"/>
          </a:xfrm>
          <a:prstGeom prst="rect">
            <a:avLst/>
          </a:prstGeom>
          <a:solidFill>
            <a:srgbClr val="3C6E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9" name="Rectangle 18"/>
          <p:cNvSpPr/>
          <p:nvPr userDrawn="1"/>
        </p:nvSpPr>
        <p:spPr>
          <a:xfrm>
            <a:off x="2124158" y="3553469"/>
            <a:ext cx="1530393" cy="293653"/>
          </a:xfrm>
          <a:prstGeom prst="rect">
            <a:avLst/>
          </a:prstGeom>
          <a:solidFill>
            <a:srgbClr val="A830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0" name="Oval 19"/>
          <p:cNvSpPr/>
          <p:nvPr userDrawn="1"/>
        </p:nvSpPr>
        <p:spPr>
          <a:xfrm>
            <a:off x="6049541" y="3623317"/>
            <a:ext cx="146827" cy="14682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cxnSp>
        <p:nvCxnSpPr>
          <p:cNvPr id="21" name="Straight Connector 20"/>
          <p:cNvCxnSpPr>
            <a:endCxn id="22" idx="4"/>
          </p:cNvCxnSpPr>
          <p:nvPr userDrawn="1"/>
        </p:nvCxnSpPr>
        <p:spPr>
          <a:xfrm>
            <a:off x="9332363" y="3259817"/>
            <a:ext cx="12700" cy="513897"/>
          </a:xfrm>
          <a:prstGeom prst="line">
            <a:avLst/>
          </a:prstGeom>
          <a:ln w="53975" cap="rnd">
            <a:solidFill>
              <a:srgbClr val="4472C4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Oval 21"/>
          <p:cNvSpPr/>
          <p:nvPr userDrawn="1"/>
        </p:nvSpPr>
        <p:spPr>
          <a:xfrm>
            <a:off x="9271649" y="3626886"/>
            <a:ext cx="146827" cy="14682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cxnSp>
        <p:nvCxnSpPr>
          <p:cNvPr id="23" name="Straight Connector 22"/>
          <p:cNvCxnSpPr>
            <a:endCxn id="24" idx="4"/>
          </p:cNvCxnSpPr>
          <p:nvPr userDrawn="1"/>
        </p:nvCxnSpPr>
        <p:spPr>
          <a:xfrm>
            <a:off x="2889535" y="3266406"/>
            <a:ext cx="12700" cy="513897"/>
          </a:xfrm>
          <a:prstGeom prst="line">
            <a:avLst/>
          </a:prstGeom>
          <a:ln w="53975" cap="rnd">
            <a:solidFill>
              <a:srgbClr val="A8301C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Oval 23"/>
          <p:cNvSpPr/>
          <p:nvPr userDrawn="1"/>
        </p:nvSpPr>
        <p:spPr>
          <a:xfrm>
            <a:off x="2828821" y="3633477"/>
            <a:ext cx="146827" cy="14682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5" name="Oval 24"/>
          <p:cNvSpPr/>
          <p:nvPr userDrawn="1"/>
        </p:nvSpPr>
        <p:spPr>
          <a:xfrm>
            <a:off x="4423941" y="3643637"/>
            <a:ext cx="146827" cy="14682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6" name="Oval 25"/>
          <p:cNvSpPr/>
          <p:nvPr userDrawn="1"/>
        </p:nvSpPr>
        <p:spPr>
          <a:xfrm>
            <a:off x="7664981" y="3613157"/>
            <a:ext cx="146827" cy="14682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8"/>
          </p:nvPr>
        </p:nvSpPr>
        <p:spPr>
          <a:xfrm>
            <a:off x="2116159" y="2535258"/>
            <a:ext cx="1514363" cy="681271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32" name="Text Placeholder 3"/>
          <p:cNvSpPr>
            <a:spLocks noGrp="1"/>
          </p:cNvSpPr>
          <p:nvPr>
            <p:ph type="body" sz="quarter" idx="19"/>
          </p:nvPr>
        </p:nvSpPr>
        <p:spPr>
          <a:xfrm>
            <a:off x="3754728" y="4166493"/>
            <a:ext cx="1514363" cy="681271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33" name="Text Placeholder 3"/>
          <p:cNvSpPr>
            <a:spLocks noGrp="1"/>
          </p:cNvSpPr>
          <p:nvPr>
            <p:ph type="body" sz="quarter" idx="20"/>
          </p:nvPr>
        </p:nvSpPr>
        <p:spPr>
          <a:xfrm>
            <a:off x="5338819" y="2535259"/>
            <a:ext cx="1514363" cy="681271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34" name="Text Placeholder 3"/>
          <p:cNvSpPr>
            <a:spLocks noGrp="1"/>
          </p:cNvSpPr>
          <p:nvPr>
            <p:ph type="body" sz="quarter" idx="21"/>
          </p:nvPr>
        </p:nvSpPr>
        <p:spPr>
          <a:xfrm>
            <a:off x="7054625" y="4166493"/>
            <a:ext cx="1514363" cy="681271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35" name="Text Placeholder 3"/>
          <p:cNvSpPr>
            <a:spLocks noGrp="1"/>
          </p:cNvSpPr>
          <p:nvPr>
            <p:ph type="body" sz="quarter" idx="22"/>
          </p:nvPr>
        </p:nvSpPr>
        <p:spPr>
          <a:xfrm>
            <a:off x="8581532" y="2535259"/>
            <a:ext cx="1514363" cy="681271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23" hasCustomPrompt="1"/>
          </p:nvPr>
        </p:nvSpPr>
        <p:spPr>
          <a:xfrm>
            <a:off x="2124158" y="5303521"/>
            <a:ext cx="7979333" cy="595024"/>
          </a:xfrm>
        </p:spPr>
        <p:txBody>
          <a:bodyPr anchor="ctr"/>
          <a:lstStyle>
            <a:lvl1pPr marL="0" indent="0" algn="ctr">
              <a:buNone/>
              <a:defRPr sz="2400" baseline="0">
                <a:latin typeface="Open Sans (Body)"/>
              </a:defRPr>
            </a:lvl1pPr>
          </a:lstStyle>
          <a:p>
            <a:pPr lvl="0"/>
            <a:r>
              <a:rPr lang="en-US"/>
              <a:t>Contact Communications for custom timelines</a:t>
            </a:r>
          </a:p>
        </p:txBody>
      </p:sp>
    </p:spTree>
    <p:extLst>
      <p:ext uri="{BB962C8B-B14F-4D97-AF65-F5344CB8AC3E}">
        <p14:creationId xmlns:p14="http://schemas.microsoft.com/office/powerpoint/2010/main" val="71412484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melin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64632" y="224591"/>
            <a:ext cx="9574715" cy="7379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2DC5F9-D77C-45C1-AB86-346E2E886B8F}" type="datetime1">
              <a:rPr lang="en-US" smtClean="0"/>
              <a:t>5/26/2021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8AB57-2DBE-44A3-AE96-942C49E954BF}" type="slidenum">
              <a:rPr lang="en-US" smtClean="0"/>
              <a:t>‹#›</a:t>
            </a:fld>
            <a:endParaRPr lang="en-US"/>
          </a:p>
        </p:txBody>
      </p:sp>
      <p:sp>
        <p:nvSpPr>
          <p:cNvPr id="27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660417" y="1515072"/>
            <a:ext cx="1530351" cy="629227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/>
            </a:lvl1pPr>
          </a:lstStyle>
          <a:p>
            <a:pPr lvl="0"/>
            <a:r>
              <a:rPr lang="en-US"/>
              <a:t>Text</a:t>
            </a:r>
          </a:p>
          <a:p>
            <a:pPr lvl="0"/>
            <a:r>
              <a:rPr lang="en-US"/>
              <a:t>placeholder</a:t>
            </a:r>
          </a:p>
        </p:txBody>
      </p:sp>
      <p:sp>
        <p:nvSpPr>
          <p:cNvPr id="28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8446127" y="1515072"/>
            <a:ext cx="1530351" cy="629227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/>
            </a:lvl1pPr>
          </a:lstStyle>
          <a:p>
            <a:pPr lvl="0"/>
            <a:r>
              <a:rPr lang="en-US"/>
              <a:t>Text</a:t>
            </a:r>
          </a:p>
          <a:p>
            <a:pPr lvl="0"/>
            <a:r>
              <a:rPr lang="en-US"/>
              <a:t>placeholder</a:t>
            </a:r>
          </a:p>
        </p:txBody>
      </p:sp>
      <p:sp>
        <p:nvSpPr>
          <p:cNvPr id="29" name="TextBox 28"/>
          <p:cNvSpPr txBox="1"/>
          <p:nvPr userDrawn="1"/>
        </p:nvSpPr>
        <p:spPr>
          <a:xfrm>
            <a:off x="791680" y="2937884"/>
            <a:ext cx="569011" cy="23573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en-ZA" sz="1000" b="1">
                <a:solidFill>
                  <a:schemeClr val="tx1">
                    <a:lumMod val="75000"/>
                    <a:lumOff val="25000"/>
                  </a:schemeClr>
                </a:solidFill>
              </a:rPr>
              <a:t>20YY</a:t>
            </a:r>
          </a:p>
        </p:txBody>
      </p:sp>
      <p:sp>
        <p:nvSpPr>
          <p:cNvPr id="30" name="Oval 29" title="Milestone Number"/>
          <p:cNvSpPr/>
          <p:nvPr userDrawn="1"/>
        </p:nvSpPr>
        <p:spPr>
          <a:xfrm>
            <a:off x="1148145" y="4457100"/>
            <a:ext cx="407673" cy="407673"/>
          </a:xfrm>
          <a:prstGeom prst="ellipse">
            <a:avLst/>
          </a:prstGeom>
          <a:solidFill>
            <a:srgbClr val="DA3E26"/>
          </a:solidFill>
          <a:ln>
            <a:noFill/>
          </a:ln>
          <a:effectLst>
            <a:outerShdw blurRad="25400" dist="12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ZA" sz="1000">
                <a:solidFill>
                  <a:schemeClr val="bg1"/>
                </a:solidFill>
              </a:rPr>
              <a:t>01</a:t>
            </a:r>
          </a:p>
        </p:txBody>
      </p:sp>
      <p:pic>
        <p:nvPicPr>
          <p:cNvPr id="31" name="Graphic 30" title="callout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933312" y="3915500"/>
            <a:ext cx="581025" cy="295275"/>
          </a:xfrm>
          <a:prstGeom prst="rect">
            <a:avLst/>
          </a:prstGeom>
        </p:spPr>
      </p:pic>
      <p:sp>
        <p:nvSpPr>
          <p:cNvPr id="36" name="Oval 35" title="Milestone Number"/>
          <p:cNvSpPr/>
          <p:nvPr userDrawn="1"/>
        </p:nvSpPr>
        <p:spPr>
          <a:xfrm>
            <a:off x="1223824" y="2133145"/>
            <a:ext cx="407673" cy="407673"/>
          </a:xfrm>
          <a:prstGeom prst="ellipse">
            <a:avLst/>
          </a:prstGeom>
          <a:solidFill>
            <a:srgbClr val="DA3E26"/>
          </a:solidFill>
          <a:ln>
            <a:noFill/>
          </a:ln>
          <a:effectLst>
            <a:outerShdw blurRad="25400" dist="12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ZA" sz="1000">
                <a:solidFill>
                  <a:schemeClr val="bg1"/>
                </a:solidFill>
              </a:rPr>
              <a:t>02</a:t>
            </a:r>
          </a:p>
        </p:txBody>
      </p:sp>
      <p:pic>
        <p:nvPicPr>
          <p:cNvPr id="37" name="Graphic 36" title="callout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1282717" y="2801037"/>
            <a:ext cx="581025" cy="295275"/>
          </a:xfrm>
          <a:prstGeom prst="rect">
            <a:avLst/>
          </a:prstGeom>
        </p:spPr>
      </p:pic>
      <p:sp>
        <p:nvSpPr>
          <p:cNvPr id="38" name="TextBox 37"/>
          <p:cNvSpPr txBox="1"/>
          <p:nvPr userDrawn="1"/>
        </p:nvSpPr>
        <p:spPr>
          <a:xfrm>
            <a:off x="3382576" y="2940072"/>
            <a:ext cx="569011" cy="23573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en-ZA" sz="1000" b="1">
                <a:solidFill>
                  <a:schemeClr val="tx1">
                    <a:lumMod val="75000"/>
                    <a:lumOff val="25000"/>
                  </a:schemeClr>
                </a:solidFill>
              </a:rPr>
              <a:t>20YY</a:t>
            </a:r>
          </a:p>
        </p:txBody>
      </p:sp>
      <p:sp>
        <p:nvSpPr>
          <p:cNvPr id="39" name="Oval 38" title="Milestone Number"/>
          <p:cNvSpPr/>
          <p:nvPr userDrawn="1"/>
        </p:nvSpPr>
        <p:spPr>
          <a:xfrm>
            <a:off x="3763750" y="4434295"/>
            <a:ext cx="407673" cy="407673"/>
          </a:xfrm>
          <a:prstGeom prst="ellipse">
            <a:avLst/>
          </a:prstGeom>
          <a:solidFill>
            <a:srgbClr val="548235"/>
          </a:solidFill>
          <a:ln>
            <a:noFill/>
          </a:ln>
          <a:effectLst>
            <a:outerShdw blurRad="25400" dist="12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ZA" sz="1000">
                <a:solidFill>
                  <a:schemeClr val="bg1"/>
                </a:solidFill>
              </a:rPr>
              <a:t>03</a:t>
            </a:r>
          </a:p>
        </p:txBody>
      </p:sp>
      <p:pic>
        <p:nvPicPr>
          <p:cNvPr id="40" name="Graphic 39" title="callout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3508785" y="3926542"/>
            <a:ext cx="581025" cy="295275"/>
          </a:xfrm>
          <a:prstGeom prst="rect">
            <a:avLst/>
          </a:prstGeom>
        </p:spPr>
      </p:pic>
      <p:sp>
        <p:nvSpPr>
          <p:cNvPr id="41" name="TextBox 40"/>
          <p:cNvSpPr txBox="1"/>
          <p:nvPr userDrawn="1"/>
        </p:nvSpPr>
        <p:spPr>
          <a:xfrm>
            <a:off x="5963109" y="2930906"/>
            <a:ext cx="569011" cy="23573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en-ZA" sz="1000" b="1">
                <a:solidFill>
                  <a:schemeClr val="tx1">
                    <a:lumMod val="75000"/>
                    <a:lumOff val="25000"/>
                  </a:schemeClr>
                </a:solidFill>
              </a:rPr>
              <a:t>20YY</a:t>
            </a:r>
          </a:p>
        </p:txBody>
      </p:sp>
      <p:sp>
        <p:nvSpPr>
          <p:cNvPr id="42" name="Oval 41" title="Milestone Number"/>
          <p:cNvSpPr/>
          <p:nvPr userDrawn="1"/>
        </p:nvSpPr>
        <p:spPr>
          <a:xfrm>
            <a:off x="6352340" y="4434295"/>
            <a:ext cx="407673" cy="407673"/>
          </a:xfrm>
          <a:prstGeom prst="ellipse">
            <a:avLst/>
          </a:prstGeom>
          <a:solidFill>
            <a:srgbClr val="69447B"/>
          </a:solidFill>
          <a:ln>
            <a:noFill/>
          </a:ln>
          <a:effectLst>
            <a:outerShdw blurRad="25400" dist="12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ZA" sz="1000">
                <a:solidFill>
                  <a:schemeClr val="bg1"/>
                </a:solidFill>
              </a:rPr>
              <a:t>04</a:t>
            </a:r>
          </a:p>
        </p:txBody>
      </p:sp>
      <p:pic>
        <p:nvPicPr>
          <p:cNvPr id="43" name="Graphic 42" title="callout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6112305" y="3936873"/>
            <a:ext cx="581025" cy="295275"/>
          </a:xfrm>
          <a:prstGeom prst="rect">
            <a:avLst/>
          </a:prstGeom>
        </p:spPr>
      </p:pic>
      <p:sp>
        <p:nvSpPr>
          <p:cNvPr id="44" name="Oval 43" title="Milestone Number"/>
          <p:cNvSpPr/>
          <p:nvPr userDrawn="1"/>
        </p:nvSpPr>
        <p:spPr>
          <a:xfrm>
            <a:off x="6427902" y="2129572"/>
            <a:ext cx="407673" cy="407673"/>
          </a:xfrm>
          <a:prstGeom prst="ellipse">
            <a:avLst/>
          </a:prstGeom>
          <a:solidFill>
            <a:srgbClr val="69447B"/>
          </a:solidFill>
          <a:ln>
            <a:noFill/>
          </a:ln>
          <a:effectLst>
            <a:outerShdw blurRad="25400" dist="12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ZA" sz="1000">
                <a:solidFill>
                  <a:schemeClr val="bg1"/>
                </a:solidFill>
              </a:rPr>
              <a:t>05</a:t>
            </a:r>
          </a:p>
        </p:txBody>
      </p:sp>
      <p:pic>
        <p:nvPicPr>
          <p:cNvPr id="45" name="Graphic 44" title="callout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6466253" y="2801037"/>
            <a:ext cx="581025" cy="295275"/>
          </a:xfrm>
          <a:prstGeom prst="rect">
            <a:avLst/>
          </a:prstGeom>
        </p:spPr>
      </p:pic>
      <p:sp>
        <p:nvSpPr>
          <p:cNvPr id="46" name="TextBox 45"/>
          <p:cNvSpPr txBox="1"/>
          <p:nvPr userDrawn="1"/>
        </p:nvSpPr>
        <p:spPr>
          <a:xfrm>
            <a:off x="8552677" y="2930906"/>
            <a:ext cx="569011" cy="23573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en-ZA" sz="1000" b="1">
                <a:solidFill>
                  <a:schemeClr val="tx1">
                    <a:lumMod val="75000"/>
                    <a:lumOff val="25000"/>
                  </a:schemeClr>
                </a:solidFill>
              </a:rPr>
              <a:t>20YY</a:t>
            </a:r>
          </a:p>
        </p:txBody>
      </p:sp>
      <p:sp>
        <p:nvSpPr>
          <p:cNvPr id="47" name="Oval 46" title="Milestone Number"/>
          <p:cNvSpPr/>
          <p:nvPr userDrawn="1"/>
        </p:nvSpPr>
        <p:spPr>
          <a:xfrm>
            <a:off x="8917852" y="4434294"/>
            <a:ext cx="407673" cy="407673"/>
          </a:xfrm>
          <a:prstGeom prst="ellipse">
            <a:avLst/>
          </a:prstGeom>
          <a:solidFill>
            <a:srgbClr val="2F5CAC"/>
          </a:solidFill>
          <a:ln>
            <a:noFill/>
          </a:ln>
          <a:effectLst>
            <a:outerShdw blurRad="25400" dist="12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ZA" sz="1000">
                <a:solidFill>
                  <a:schemeClr val="bg1"/>
                </a:solidFill>
              </a:rPr>
              <a:t>06</a:t>
            </a:r>
          </a:p>
        </p:txBody>
      </p:sp>
      <p:pic>
        <p:nvPicPr>
          <p:cNvPr id="48" name="Graphic 47" title="callout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8683540" y="3936873"/>
            <a:ext cx="581025" cy="295275"/>
          </a:xfrm>
          <a:prstGeom prst="rect">
            <a:avLst/>
          </a:prstGeom>
        </p:spPr>
      </p:pic>
      <p:sp>
        <p:nvSpPr>
          <p:cNvPr id="49" name="Oval 48" title="Milestone Number"/>
          <p:cNvSpPr/>
          <p:nvPr userDrawn="1"/>
        </p:nvSpPr>
        <p:spPr>
          <a:xfrm>
            <a:off x="8954929" y="2126448"/>
            <a:ext cx="407673" cy="407673"/>
          </a:xfrm>
          <a:prstGeom prst="ellipse">
            <a:avLst/>
          </a:prstGeom>
          <a:solidFill>
            <a:srgbClr val="2F5CAC"/>
          </a:solidFill>
          <a:ln>
            <a:noFill/>
          </a:ln>
          <a:effectLst>
            <a:outerShdw blurRad="25400" dist="12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ZA" sz="1000">
                <a:solidFill>
                  <a:schemeClr val="bg1"/>
                </a:solidFill>
              </a:rPr>
              <a:t>07</a:t>
            </a:r>
          </a:p>
        </p:txBody>
      </p:sp>
      <p:pic>
        <p:nvPicPr>
          <p:cNvPr id="50" name="Graphic 49" title="callout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9056845" y="2801037"/>
            <a:ext cx="581025" cy="295275"/>
          </a:xfrm>
          <a:prstGeom prst="rect">
            <a:avLst/>
          </a:prstGeom>
        </p:spPr>
      </p:pic>
      <p:grpSp>
        <p:nvGrpSpPr>
          <p:cNvPr id="51" name="Group 50" title="Today Flag Icon"/>
          <p:cNvGrpSpPr/>
          <p:nvPr userDrawn="1"/>
        </p:nvGrpSpPr>
        <p:grpSpPr>
          <a:xfrm>
            <a:off x="10298197" y="2129572"/>
            <a:ext cx="407673" cy="407673"/>
            <a:chOff x="10636741" y="2652807"/>
            <a:chExt cx="296963" cy="296963"/>
          </a:xfrm>
        </p:grpSpPr>
        <p:sp>
          <p:nvSpPr>
            <p:cNvPr id="52" name="Oval 51"/>
            <p:cNvSpPr/>
            <p:nvPr/>
          </p:nvSpPr>
          <p:spPr>
            <a:xfrm>
              <a:off x="10636741" y="2652807"/>
              <a:ext cx="296963" cy="296963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  <a:effectLst>
              <a:outerShdw blurRad="25400" dist="12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ZA" sz="60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pic>
          <p:nvPicPr>
            <p:cNvPr id="53" name="Graphic 52" title="Flag Icon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0710816" y="2716810"/>
              <a:ext cx="149367" cy="168956"/>
            </a:xfrm>
            <a:prstGeom prst="rect">
              <a:avLst/>
            </a:prstGeom>
          </p:spPr>
        </p:pic>
      </p:grpSp>
      <p:pic>
        <p:nvPicPr>
          <p:cNvPr id="54" name="Graphic 53" title="callout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10359160" y="2801037"/>
            <a:ext cx="581025" cy="295275"/>
          </a:xfrm>
          <a:prstGeom prst="rect">
            <a:avLst/>
          </a:prstGeom>
        </p:spPr>
      </p:pic>
      <p:grpSp>
        <p:nvGrpSpPr>
          <p:cNvPr id="55" name="Group 54" title="Year 4"/>
          <p:cNvGrpSpPr/>
          <p:nvPr userDrawn="1"/>
        </p:nvGrpSpPr>
        <p:grpSpPr>
          <a:xfrm>
            <a:off x="8481354" y="3119046"/>
            <a:ext cx="3133180" cy="562188"/>
            <a:chOff x="8481353" y="3119046"/>
            <a:chExt cx="3133180" cy="562188"/>
          </a:xfrm>
        </p:grpSpPr>
        <p:cxnSp>
          <p:nvCxnSpPr>
            <p:cNvPr id="56" name="Straight Connector 55" title="Q lines"/>
            <p:cNvCxnSpPr>
              <a:cxnSpLocks/>
            </p:cNvCxnSpPr>
            <p:nvPr/>
          </p:nvCxnSpPr>
          <p:spPr>
            <a:xfrm>
              <a:off x="10785757" y="3119046"/>
              <a:ext cx="0" cy="165471"/>
            </a:xfrm>
            <a:prstGeom prst="line">
              <a:avLst/>
            </a:prstGeom>
            <a:ln cmpd="sng">
              <a:solidFill>
                <a:schemeClr val="bg1">
                  <a:lumMod val="85000"/>
                </a:schemeClr>
              </a:solidFill>
              <a:prstDash val="sysDash"/>
              <a:headEnd type="none" w="sm" len="sm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 title="Q lines"/>
            <p:cNvCxnSpPr>
              <a:cxnSpLocks/>
            </p:cNvCxnSpPr>
            <p:nvPr/>
          </p:nvCxnSpPr>
          <p:spPr>
            <a:xfrm>
              <a:off x="9481202" y="3119046"/>
              <a:ext cx="0" cy="165471"/>
            </a:xfrm>
            <a:prstGeom prst="line">
              <a:avLst/>
            </a:prstGeom>
            <a:ln cmpd="sng">
              <a:solidFill>
                <a:schemeClr val="bg1">
                  <a:lumMod val="85000"/>
                </a:schemeClr>
              </a:solidFill>
              <a:prstDash val="sysDash"/>
              <a:headEnd type="none" w="sm" len="sm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Arrow: Right 132" title="Year Arrow"/>
            <p:cNvSpPr/>
            <p:nvPr/>
          </p:nvSpPr>
          <p:spPr>
            <a:xfrm>
              <a:off x="8481353" y="3325978"/>
              <a:ext cx="3133180" cy="355256"/>
            </a:xfrm>
            <a:prstGeom prst="rightArrow">
              <a:avLst>
                <a:gd name="adj1" fmla="val 100000"/>
                <a:gd name="adj2" fmla="val 50000"/>
              </a:avLst>
            </a:prstGeom>
            <a:gradFill flip="none" rotWithShape="1">
              <a:gsLst>
                <a:gs pos="0">
                  <a:schemeClr val="accent1">
                    <a:lumMod val="20000"/>
                    <a:lumOff val="80000"/>
                  </a:schemeClr>
                </a:gs>
                <a:gs pos="100000">
                  <a:srgbClr val="2F5CAC"/>
                </a:gs>
              </a:gsLst>
              <a:lin ang="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 sz="1600"/>
            </a:p>
          </p:txBody>
        </p:sp>
        <p:sp>
          <p:nvSpPr>
            <p:cNvPr id="59" name="Oval 58" title="Quarter Background Cirlce"/>
            <p:cNvSpPr/>
            <p:nvPr/>
          </p:nvSpPr>
          <p:spPr>
            <a:xfrm>
              <a:off x="10682502" y="3403274"/>
              <a:ext cx="211582" cy="21158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60" name="Oval 59" title="Quarter Background Cirlce"/>
            <p:cNvSpPr/>
            <p:nvPr/>
          </p:nvSpPr>
          <p:spPr>
            <a:xfrm>
              <a:off x="10031923" y="3403274"/>
              <a:ext cx="211582" cy="21158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61" name="Oval 60" title="Quarter Background Cirlce"/>
            <p:cNvSpPr/>
            <p:nvPr/>
          </p:nvSpPr>
          <p:spPr>
            <a:xfrm>
              <a:off x="9384678" y="3403274"/>
              <a:ext cx="211582" cy="21158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62" name="Oval 61" title="Quarter Background Cirlce"/>
            <p:cNvSpPr/>
            <p:nvPr/>
          </p:nvSpPr>
          <p:spPr>
            <a:xfrm>
              <a:off x="8731634" y="3403274"/>
              <a:ext cx="211582" cy="21158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cxnSp>
          <p:nvCxnSpPr>
            <p:cNvPr id="63" name="Straight Connector 62" title="Q lines"/>
            <p:cNvCxnSpPr>
              <a:cxnSpLocks/>
            </p:cNvCxnSpPr>
            <p:nvPr/>
          </p:nvCxnSpPr>
          <p:spPr>
            <a:xfrm>
              <a:off x="8836180" y="3119046"/>
              <a:ext cx="0" cy="165471"/>
            </a:xfrm>
            <a:prstGeom prst="line">
              <a:avLst/>
            </a:prstGeom>
            <a:ln w="15875" cmpd="sng">
              <a:solidFill>
                <a:schemeClr val="tx1">
                  <a:lumMod val="75000"/>
                  <a:lumOff val="25000"/>
                </a:schemeClr>
              </a:solidFill>
              <a:prstDash val="solid"/>
              <a:headEnd type="none" w="sm" len="sm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 title="Q lines"/>
            <p:cNvCxnSpPr>
              <a:cxnSpLocks/>
            </p:cNvCxnSpPr>
            <p:nvPr/>
          </p:nvCxnSpPr>
          <p:spPr>
            <a:xfrm>
              <a:off x="10130964" y="3119046"/>
              <a:ext cx="0" cy="165471"/>
            </a:xfrm>
            <a:prstGeom prst="line">
              <a:avLst/>
            </a:prstGeom>
            <a:ln cmpd="sng">
              <a:solidFill>
                <a:schemeClr val="bg1">
                  <a:lumMod val="85000"/>
                </a:schemeClr>
              </a:solidFill>
              <a:prstDash val="sysDash"/>
              <a:headEnd type="none" w="sm" len="sm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TextBox 64" title="Quarter Number"/>
            <p:cNvSpPr txBox="1"/>
            <p:nvPr/>
          </p:nvSpPr>
          <p:spPr>
            <a:xfrm>
              <a:off x="8696830" y="3431169"/>
              <a:ext cx="288000" cy="144000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pPr algn="ctr"/>
              <a:r>
                <a:rPr lang="en-ZA" sz="1000" b="1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Q1</a:t>
              </a:r>
              <a:endParaRPr lang="en-ZA" sz="1000">
                <a:solidFill>
                  <a:schemeClr val="bg1">
                    <a:lumMod val="75000"/>
                  </a:schemeClr>
                </a:solidFill>
              </a:endParaRPr>
            </a:p>
          </p:txBody>
        </p:sp>
        <p:sp>
          <p:nvSpPr>
            <p:cNvPr id="66" name="TextBox 65" title="Quarter Number"/>
            <p:cNvSpPr txBox="1"/>
            <p:nvPr/>
          </p:nvSpPr>
          <p:spPr>
            <a:xfrm>
              <a:off x="9344345" y="3431169"/>
              <a:ext cx="288000" cy="144000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pPr algn="ctr"/>
              <a:r>
                <a:rPr lang="en-ZA" sz="1000" b="1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Q2</a:t>
              </a:r>
              <a:endParaRPr lang="en-ZA" sz="100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67" name="TextBox 66" title="Quarter Number"/>
            <p:cNvSpPr txBox="1"/>
            <p:nvPr/>
          </p:nvSpPr>
          <p:spPr>
            <a:xfrm>
              <a:off x="9991860" y="3431169"/>
              <a:ext cx="288000" cy="144000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pPr algn="ctr"/>
              <a:r>
                <a:rPr lang="en-ZA" sz="1000" b="1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Q3</a:t>
              </a:r>
              <a:endParaRPr lang="en-ZA" sz="100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68" name="TextBox 67" title="Quarter Number"/>
            <p:cNvSpPr txBox="1"/>
            <p:nvPr/>
          </p:nvSpPr>
          <p:spPr>
            <a:xfrm>
              <a:off x="10639376" y="3431169"/>
              <a:ext cx="288000" cy="144000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pPr algn="ctr"/>
              <a:r>
                <a:rPr lang="en-ZA" sz="1000" b="1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Q4</a:t>
              </a:r>
              <a:endParaRPr lang="en-ZA" sz="100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grpSp>
        <p:nvGrpSpPr>
          <p:cNvPr id="69" name="Group 68" title="Year 3"/>
          <p:cNvGrpSpPr/>
          <p:nvPr userDrawn="1"/>
        </p:nvGrpSpPr>
        <p:grpSpPr>
          <a:xfrm>
            <a:off x="5886629" y="3119046"/>
            <a:ext cx="2784204" cy="562188"/>
            <a:chOff x="5886628" y="3119046"/>
            <a:chExt cx="2784204" cy="562188"/>
          </a:xfrm>
        </p:grpSpPr>
        <p:cxnSp>
          <p:nvCxnSpPr>
            <p:cNvPr id="70" name="Straight Connector 69" title="Q lines"/>
            <p:cNvCxnSpPr>
              <a:cxnSpLocks/>
            </p:cNvCxnSpPr>
            <p:nvPr/>
          </p:nvCxnSpPr>
          <p:spPr>
            <a:xfrm>
              <a:off x="6890490" y="3119046"/>
              <a:ext cx="0" cy="165471"/>
            </a:xfrm>
            <a:prstGeom prst="line">
              <a:avLst/>
            </a:prstGeom>
            <a:ln cmpd="sng">
              <a:solidFill>
                <a:schemeClr val="bg1">
                  <a:lumMod val="85000"/>
                </a:schemeClr>
              </a:solidFill>
              <a:prstDash val="sysDash"/>
              <a:headEnd type="none" w="sm" len="sm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1" name="Arrow: Right 184" title="Year Arrow"/>
            <p:cNvSpPr/>
            <p:nvPr/>
          </p:nvSpPr>
          <p:spPr>
            <a:xfrm>
              <a:off x="5886628" y="3325978"/>
              <a:ext cx="2784204" cy="355256"/>
            </a:xfrm>
            <a:prstGeom prst="rightArrow">
              <a:avLst>
                <a:gd name="adj1" fmla="val 100000"/>
                <a:gd name="adj2" fmla="val 50000"/>
              </a:avLst>
            </a:prstGeom>
            <a:gradFill flip="none" rotWithShape="1">
              <a:gsLst>
                <a:gs pos="0">
                  <a:schemeClr val="accent3">
                    <a:lumMod val="20000"/>
                    <a:lumOff val="80000"/>
                  </a:schemeClr>
                </a:gs>
                <a:gs pos="100000">
                  <a:srgbClr val="69447B"/>
                </a:gs>
              </a:gsLst>
              <a:lin ang="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 sz="1600"/>
            </a:p>
          </p:txBody>
        </p:sp>
        <p:sp>
          <p:nvSpPr>
            <p:cNvPr id="72" name="Oval 71" title="Quarter Background Cirlce"/>
            <p:cNvSpPr/>
            <p:nvPr/>
          </p:nvSpPr>
          <p:spPr>
            <a:xfrm>
              <a:off x="8095938" y="3403274"/>
              <a:ext cx="211582" cy="21158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73" name="Oval 72" title="Quarter Background Cirlce"/>
            <p:cNvSpPr/>
            <p:nvPr/>
          </p:nvSpPr>
          <p:spPr>
            <a:xfrm>
              <a:off x="7443121" y="3403274"/>
              <a:ext cx="211582" cy="21158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74" name="Oval 73" title="Quarter Background Cirlce"/>
            <p:cNvSpPr/>
            <p:nvPr/>
          </p:nvSpPr>
          <p:spPr>
            <a:xfrm>
              <a:off x="6791842" y="3403274"/>
              <a:ext cx="211582" cy="21158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75" name="Oval 74" title="Quarter Background Cirlce"/>
            <p:cNvSpPr/>
            <p:nvPr/>
          </p:nvSpPr>
          <p:spPr>
            <a:xfrm>
              <a:off x="6140756" y="3403274"/>
              <a:ext cx="211582" cy="21158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cxnSp>
          <p:nvCxnSpPr>
            <p:cNvPr id="76" name="Straight Connector 75" title="Q lines"/>
            <p:cNvCxnSpPr>
              <a:cxnSpLocks/>
            </p:cNvCxnSpPr>
            <p:nvPr/>
          </p:nvCxnSpPr>
          <p:spPr>
            <a:xfrm>
              <a:off x="6246612" y="3119046"/>
              <a:ext cx="0" cy="165471"/>
            </a:xfrm>
            <a:prstGeom prst="line">
              <a:avLst/>
            </a:prstGeom>
            <a:ln w="15875" cmpd="sng">
              <a:solidFill>
                <a:schemeClr val="tx1">
                  <a:lumMod val="75000"/>
                  <a:lumOff val="25000"/>
                </a:schemeClr>
              </a:solidFill>
              <a:prstDash val="solid"/>
              <a:headEnd type="none" w="sm" len="sm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 title="Q lines"/>
            <p:cNvCxnSpPr>
              <a:cxnSpLocks/>
            </p:cNvCxnSpPr>
            <p:nvPr/>
          </p:nvCxnSpPr>
          <p:spPr>
            <a:xfrm>
              <a:off x="7541396" y="3119046"/>
              <a:ext cx="0" cy="165471"/>
            </a:xfrm>
            <a:prstGeom prst="line">
              <a:avLst/>
            </a:prstGeom>
            <a:ln cmpd="sng">
              <a:solidFill>
                <a:schemeClr val="bg1">
                  <a:lumMod val="85000"/>
                </a:schemeClr>
              </a:solidFill>
              <a:prstDash val="sysDash"/>
              <a:headEnd type="none" w="sm" len="sm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 title="Q lines"/>
            <p:cNvCxnSpPr>
              <a:cxnSpLocks/>
            </p:cNvCxnSpPr>
            <p:nvPr/>
          </p:nvCxnSpPr>
          <p:spPr>
            <a:xfrm>
              <a:off x="8188788" y="3119046"/>
              <a:ext cx="0" cy="165471"/>
            </a:xfrm>
            <a:prstGeom prst="line">
              <a:avLst/>
            </a:prstGeom>
            <a:ln cmpd="sng">
              <a:solidFill>
                <a:schemeClr val="bg1">
                  <a:lumMod val="85000"/>
                </a:schemeClr>
              </a:solidFill>
              <a:prstDash val="sysDash"/>
              <a:headEnd type="none" w="sm" len="sm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9" name="TextBox 78" title="Quarter Number"/>
            <p:cNvSpPr txBox="1"/>
            <p:nvPr/>
          </p:nvSpPr>
          <p:spPr>
            <a:xfrm>
              <a:off x="6106770" y="3431169"/>
              <a:ext cx="288000" cy="144000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pPr algn="ctr"/>
              <a:r>
                <a:rPr lang="en-ZA" sz="1000" b="1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Q1</a:t>
              </a:r>
              <a:endParaRPr lang="en-ZA" sz="1000">
                <a:solidFill>
                  <a:schemeClr val="bg1">
                    <a:lumMod val="75000"/>
                  </a:schemeClr>
                </a:solidFill>
              </a:endParaRPr>
            </a:p>
          </p:txBody>
        </p:sp>
        <p:sp>
          <p:nvSpPr>
            <p:cNvPr id="80" name="TextBox 79" title="Quarter Number"/>
            <p:cNvSpPr txBox="1"/>
            <p:nvPr/>
          </p:nvSpPr>
          <p:spPr>
            <a:xfrm>
              <a:off x="6754285" y="3431169"/>
              <a:ext cx="288000" cy="144000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pPr algn="ctr"/>
              <a:r>
                <a:rPr lang="en-ZA" sz="1000" b="1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Q2</a:t>
              </a:r>
              <a:endParaRPr lang="en-ZA" sz="100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81" name="TextBox 80" title="Quarter Number"/>
            <p:cNvSpPr txBox="1"/>
            <p:nvPr/>
          </p:nvSpPr>
          <p:spPr>
            <a:xfrm>
              <a:off x="7401800" y="3431169"/>
              <a:ext cx="288000" cy="144000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pPr algn="ctr"/>
              <a:r>
                <a:rPr lang="en-ZA" sz="1000" b="1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Q3</a:t>
              </a:r>
              <a:endParaRPr lang="en-ZA" sz="100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82" name="TextBox 81" title="Quarter Number"/>
            <p:cNvSpPr txBox="1"/>
            <p:nvPr/>
          </p:nvSpPr>
          <p:spPr>
            <a:xfrm>
              <a:off x="8049315" y="3431169"/>
              <a:ext cx="288000" cy="144000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pPr algn="ctr"/>
              <a:r>
                <a:rPr lang="en-ZA" sz="1000" b="1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Q4</a:t>
              </a:r>
              <a:endParaRPr lang="en-ZA" sz="100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grpSp>
        <p:nvGrpSpPr>
          <p:cNvPr id="83" name="Group 82" title="Year 2"/>
          <p:cNvGrpSpPr/>
          <p:nvPr userDrawn="1"/>
        </p:nvGrpSpPr>
        <p:grpSpPr>
          <a:xfrm>
            <a:off x="3309142" y="3119048"/>
            <a:ext cx="2759196" cy="561751"/>
            <a:chOff x="3309141" y="3119046"/>
            <a:chExt cx="2759196" cy="561751"/>
          </a:xfrm>
        </p:grpSpPr>
        <p:sp>
          <p:nvSpPr>
            <p:cNvPr id="84" name="Arrow: Right 130" title="Year Arrow"/>
            <p:cNvSpPr/>
            <p:nvPr/>
          </p:nvSpPr>
          <p:spPr>
            <a:xfrm>
              <a:off x="3309141" y="3325541"/>
              <a:ext cx="2759196" cy="355256"/>
            </a:xfrm>
            <a:prstGeom prst="rightArrow">
              <a:avLst>
                <a:gd name="adj1" fmla="val 100000"/>
                <a:gd name="adj2" fmla="val 50000"/>
              </a:avLst>
            </a:prstGeom>
            <a:gradFill flip="none" rotWithShape="1">
              <a:gsLst>
                <a:gs pos="0">
                  <a:schemeClr val="accent6">
                    <a:lumMod val="20000"/>
                    <a:lumOff val="80000"/>
                  </a:schemeClr>
                </a:gs>
                <a:gs pos="100000">
                  <a:srgbClr val="548235"/>
                </a:gs>
              </a:gsLst>
              <a:lin ang="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 sz="1600"/>
            </a:p>
          </p:txBody>
        </p:sp>
        <p:sp>
          <p:nvSpPr>
            <p:cNvPr id="85" name="Oval 84" title="Quarter Background Cirlce"/>
            <p:cNvSpPr/>
            <p:nvPr/>
          </p:nvSpPr>
          <p:spPr>
            <a:xfrm>
              <a:off x="5494904" y="3403274"/>
              <a:ext cx="211582" cy="21158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86" name="Oval 85" title="Quarter Background Cirlce"/>
            <p:cNvSpPr/>
            <p:nvPr/>
          </p:nvSpPr>
          <p:spPr>
            <a:xfrm>
              <a:off x="4845879" y="3403274"/>
              <a:ext cx="211582" cy="21158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87" name="Oval 86" title="Quarter Background Cirlce"/>
            <p:cNvSpPr/>
            <p:nvPr/>
          </p:nvSpPr>
          <p:spPr>
            <a:xfrm>
              <a:off x="4209357" y="3403274"/>
              <a:ext cx="211582" cy="21158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88" name="Oval 87" title="Quarter Background Cirlce"/>
            <p:cNvSpPr/>
            <p:nvPr/>
          </p:nvSpPr>
          <p:spPr>
            <a:xfrm>
              <a:off x="3552167" y="3403274"/>
              <a:ext cx="211582" cy="21158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cxnSp>
          <p:nvCxnSpPr>
            <p:cNvPr id="89" name="Straight Connector 88" title="Q lines"/>
            <p:cNvCxnSpPr>
              <a:cxnSpLocks/>
            </p:cNvCxnSpPr>
            <p:nvPr/>
          </p:nvCxnSpPr>
          <p:spPr>
            <a:xfrm>
              <a:off x="3657043" y="3119046"/>
              <a:ext cx="0" cy="165471"/>
            </a:xfrm>
            <a:prstGeom prst="line">
              <a:avLst/>
            </a:prstGeom>
            <a:ln w="15875" cmpd="sng">
              <a:solidFill>
                <a:schemeClr val="tx1">
                  <a:lumMod val="75000"/>
                  <a:lumOff val="25000"/>
                </a:schemeClr>
              </a:solidFill>
              <a:prstDash val="solid"/>
              <a:headEnd type="none" w="sm" len="sm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 title="Q lines"/>
            <p:cNvCxnSpPr>
              <a:cxnSpLocks/>
            </p:cNvCxnSpPr>
            <p:nvPr/>
          </p:nvCxnSpPr>
          <p:spPr>
            <a:xfrm>
              <a:off x="4304435" y="3119046"/>
              <a:ext cx="0" cy="165471"/>
            </a:xfrm>
            <a:prstGeom prst="line">
              <a:avLst/>
            </a:prstGeom>
            <a:ln cmpd="sng">
              <a:solidFill>
                <a:schemeClr val="bg1">
                  <a:lumMod val="85000"/>
                </a:schemeClr>
              </a:solidFill>
              <a:prstDash val="sysDash"/>
              <a:headEnd type="none" w="sm" len="sm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 title="Q lines"/>
            <p:cNvCxnSpPr>
              <a:cxnSpLocks/>
            </p:cNvCxnSpPr>
            <p:nvPr/>
          </p:nvCxnSpPr>
          <p:spPr>
            <a:xfrm>
              <a:off x="4951827" y="3119046"/>
              <a:ext cx="0" cy="165471"/>
            </a:xfrm>
            <a:prstGeom prst="line">
              <a:avLst/>
            </a:prstGeom>
            <a:ln cmpd="sng">
              <a:solidFill>
                <a:schemeClr val="bg1">
                  <a:lumMod val="85000"/>
                </a:schemeClr>
              </a:solidFill>
              <a:prstDash val="sysDash"/>
              <a:headEnd type="none" w="sm" len="sm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 title="Q lines"/>
            <p:cNvCxnSpPr>
              <a:cxnSpLocks/>
            </p:cNvCxnSpPr>
            <p:nvPr/>
          </p:nvCxnSpPr>
          <p:spPr>
            <a:xfrm>
              <a:off x="5599219" y="3119046"/>
              <a:ext cx="0" cy="165471"/>
            </a:xfrm>
            <a:prstGeom prst="line">
              <a:avLst/>
            </a:prstGeom>
            <a:ln cmpd="sng">
              <a:solidFill>
                <a:schemeClr val="bg1">
                  <a:lumMod val="85000"/>
                </a:schemeClr>
              </a:solidFill>
              <a:prstDash val="sysDash"/>
              <a:headEnd type="none" w="sm" len="sm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3" name="TextBox 92" title="Quarter Number"/>
            <p:cNvSpPr txBox="1"/>
            <p:nvPr/>
          </p:nvSpPr>
          <p:spPr>
            <a:xfrm>
              <a:off x="3516710" y="3431169"/>
              <a:ext cx="288000" cy="144000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pPr algn="ctr"/>
              <a:r>
                <a:rPr lang="en-ZA" sz="1000" b="1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Q1</a:t>
              </a:r>
              <a:endParaRPr lang="en-ZA" sz="1000">
                <a:solidFill>
                  <a:schemeClr val="bg1">
                    <a:lumMod val="75000"/>
                  </a:schemeClr>
                </a:solidFill>
              </a:endParaRPr>
            </a:p>
          </p:txBody>
        </p:sp>
        <p:sp>
          <p:nvSpPr>
            <p:cNvPr id="94" name="TextBox 93" title="Quarter Number"/>
            <p:cNvSpPr txBox="1"/>
            <p:nvPr/>
          </p:nvSpPr>
          <p:spPr>
            <a:xfrm>
              <a:off x="4164225" y="3431169"/>
              <a:ext cx="288000" cy="144000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pPr algn="ctr"/>
              <a:r>
                <a:rPr lang="en-ZA" sz="1000" b="1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Q2</a:t>
              </a:r>
              <a:endParaRPr lang="en-ZA" sz="100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95" name="TextBox 94" title="Quarter Number"/>
            <p:cNvSpPr txBox="1"/>
            <p:nvPr/>
          </p:nvSpPr>
          <p:spPr>
            <a:xfrm>
              <a:off x="4811740" y="3431169"/>
              <a:ext cx="288000" cy="144000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pPr algn="ctr"/>
              <a:r>
                <a:rPr lang="en-ZA" sz="1000" b="1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Q3</a:t>
              </a:r>
              <a:endParaRPr lang="en-ZA" sz="100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96" name="TextBox 95" title="Quarter Number"/>
            <p:cNvSpPr txBox="1"/>
            <p:nvPr/>
          </p:nvSpPr>
          <p:spPr>
            <a:xfrm>
              <a:off x="5459255" y="3431169"/>
              <a:ext cx="288000" cy="144000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pPr algn="ctr"/>
              <a:r>
                <a:rPr lang="en-ZA" sz="1000" b="1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Q4</a:t>
              </a:r>
              <a:endParaRPr lang="en-ZA" sz="100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grpSp>
        <p:nvGrpSpPr>
          <p:cNvPr id="97" name="Group 96" title="Year 1"/>
          <p:cNvGrpSpPr/>
          <p:nvPr userDrawn="1"/>
        </p:nvGrpSpPr>
        <p:grpSpPr>
          <a:xfrm>
            <a:off x="791681" y="3119048"/>
            <a:ext cx="2695435" cy="561751"/>
            <a:chOff x="791681" y="3119046"/>
            <a:chExt cx="2695434" cy="561751"/>
          </a:xfrm>
        </p:grpSpPr>
        <p:cxnSp>
          <p:nvCxnSpPr>
            <p:cNvPr id="98" name="Straight Connector 97" title="Q lines"/>
            <p:cNvCxnSpPr>
              <a:cxnSpLocks/>
            </p:cNvCxnSpPr>
            <p:nvPr/>
          </p:nvCxnSpPr>
          <p:spPr>
            <a:xfrm>
              <a:off x="1703309" y="3119046"/>
              <a:ext cx="0" cy="165471"/>
            </a:xfrm>
            <a:prstGeom prst="line">
              <a:avLst/>
            </a:prstGeom>
            <a:ln cmpd="sng">
              <a:solidFill>
                <a:schemeClr val="bg1">
                  <a:lumMod val="85000"/>
                </a:schemeClr>
              </a:solidFill>
              <a:prstDash val="sysDash"/>
              <a:headEnd type="none" w="sm" len="sm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9" name="Arrow: Right 129" title="Year Arrow"/>
            <p:cNvSpPr/>
            <p:nvPr/>
          </p:nvSpPr>
          <p:spPr>
            <a:xfrm>
              <a:off x="791681" y="3325541"/>
              <a:ext cx="2695434" cy="355256"/>
            </a:xfrm>
            <a:prstGeom prst="rightArrow">
              <a:avLst>
                <a:gd name="adj1" fmla="val 100000"/>
                <a:gd name="adj2" fmla="val 50000"/>
              </a:avLst>
            </a:prstGeom>
            <a:gradFill flip="none" rotWithShape="1">
              <a:gsLst>
                <a:gs pos="0">
                  <a:schemeClr val="accent2">
                    <a:lumMod val="20000"/>
                    <a:lumOff val="80000"/>
                  </a:schemeClr>
                </a:gs>
                <a:gs pos="100000">
                  <a:srgbClr val="EA0C0C"/>
                </a:gs>
              </a:gsLst>
              <a:lin ang="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 sz="1600"/>
            </a:p>
          </p:txBody>
        </p:sp>
        <p:sp>
          <p:nvSpPr>
            <p:cNvPr id="100" name="Oval 99" title="Quarter Background Cirlce"/>
            <p:cNvSpPr/>
            <p:nvPr/>
          </p:nvSpPr>
          <p:spPr>
            <a:xfrm>
              <a:off x="2913639" y="3403274"/>
              <a:ext cx="211582" cy="21158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101" name="Oval 100" title="Quarter Background Cirlce"/>
            <p:cNvSpPr/>
            <p:nvPr/>
          </p:nvSpPr>
          <p:spPr>
            <a:xfrm>
              <a:off x="2256010" y="3403274"/>
              <a:ext cx="211582" cy="21158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102" name="Oval 101" title="Quarter Background Cirlce"/>
            <p:cNvSpPr/>
            <p:nvPr/>
          </p:nvSpPr>
          <p:spPr>
            <a:xfrm>
              <a:off x="1611747" y="3403274"/>
              <a:ext cx="211582" cy="21158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103" name="Oval 102" title="Quarter Background Cirlce"/>
            <p:cNvSpPr/>
            <p:nvPr/>
          </p:nvSpPr>
          <p:spPr>
            <a:xfrm>
              <a:off x="965783" y="3403274"/>
              <a:ext cx="211582" cy="21158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cxnSp>
          <p:nvCxnSpPr>
            <p:cNvPr id="104" name="Straight Connector 103" title="Q lines"/>
            <p:cNvCxnSpPr>
              <a:cxnSpLocks/>
            </p:cNvCxnSpPr>
            <p:nvPr/>
          </p:nvCxnSpPr>
          <p:spPr>
            <a:xfrm>
              <a:off x="1067475" y="3119046"/>
              <a:ext cx="0" cy="165471"/>
            </a:xfrm>
            <a:prstGeom prst="line">
              <a:avLst/>
            </a:prstGeom>
            <a:ln w="15875" cmpd="sng">
              <a:solidFill>
                <a:schemeClr val="tx1">
                  <a:lumMod val="75000"/>
                  <a:lumOff val="25000"/>
                </a:schemeClr>
              </a:solidFill>
              <a:prstDash val="solid"/>
              <a:headEnd type="none" w="sm" len="sm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 title="Q lines"/>
            <p:cNvCxnSpPr>
              <a:cxnSpLocks/>
            </p:cNvCxnSpPr>
            <p:nvPr/>
          </p:nvCxnSpPr>
          <p:spPr>
            <a:xfrm>
              <a:off x="2362259" y="3119046"/>
              <a:ext cx="0" cy="165471"/>
            </a:xfrm>
            <a:prstGeom prst="line">
              <a:avLst/>
            </a:prstGeom>
            <a:ln cmpd="sng">
              <a:solidFill>
                <a:schemeClr val="bg1">
                  <a:lumMod val="85000"/>
                </a:schemeClr>
              </a:solidFill>
              <a:prstDash val="sysDash"/>
              <a:headEnd type="none" w="sm" len="sm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 title="Q lines"/>
            <p:cNvCxnSpPr>
              <a:cxnSpLocks/>
            </p:cNvCxnSpPr>
            <p:nvPr/>
          </p:nvCxnSpPr>
          <p:spPr>
            <a:xfrm>
              <a:off x="3009651" y="3119046"/>
              <a:ext cx="0" cy="165471"/>
            </a:xfrm>
            <a:prstGeom prst="line">
              <a:avLst/>
            </a:prstGeom>
            <a:ln cmpd="sng">
              <a:solidFill>
                <a:schemeClr val="bg1">
                  <a:lumMod val="85000"/>
                </a:schemeClr>
              </a:solidFill>
              <a:prstDash val="sysDash"/>
              <a:headEnd type="none" w="sm" len="sm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7" name="TextBox 106" title="Quarter Number"/>
            <p:cNvSpPr txBox="1"/>
            <p:nvPr/>
          </p:nvSpPr>
          <p:spPr>
            <a:xfrm>
              <a:off x="926650" y="3431169"/>
              <a:ext cx="288000" cy="144000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pPr algn="ctr"/>
              <a:r>
                <a:rPr lang="en-ZA" sz="1000" b="1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Q1</a:t>
              </a:r>
              <a:endParaRPr lang="en-ZA" sz="1000">
                <a:solidFill>
                  <a:schemeClr val="bg1">
                    <a:lumMod val="75000"/>
                  </a:schemeClr>
                </a:solidFill>
              </a:endParaRPr>
            </a:p>
          </p:txBody>
        </p:sp>
        <p:sp>
          <p:nvSpPr>
            <p:cNvPr id="108" name="TextBox 107" title="Quarter Number"/>
            <p:cNvSpPr txBox="1"/>
            <p:nvPr/>
          </p:nvSpPr>
          <p:spPr>
            <a:xfrm>
              <a:off x="1574165" y="3431169"/>
              <a:ext cx="288000" cy="144000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pPr algn="ctr"/>
              <a:r>
                <a:rPr lang="en-ZA" sz="1000" b="1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Q2</a:t>
              </a:r>
              <a:endParaRPr lang="en-ZA" sz="100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109" name="TextBox 108" title="Quarter Number"/>
            <p:cNvSpPr txBox="1"/>
            <p:nvPr/>
          </p:nvSpPr>
          <p:spPr>
            <a:xfrm>
              <a:off x="2221680" y="3431169"/>
              <a:ext cx="288000" cy="144000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pPr algn="ctr"/>
              <a:r>
                <a:rPr lang="en-ZA" sz="1000" b="1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Q3</a:t>
              </a:r>
              <a:endParaRPr lang="en-ZA" sz="100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110" name="TextBox 109" title="Quarter Number"/>
            <p:cNvSpPr txBox="1"/>
            <p:nvPr/>
          </p:nvSpPr>
          <p:spPr>
            <a:xfrm>
              <a:off x="2869195" y="3431169"/>
              <a:ext cx="288000" cy="144000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pPr algn="ctr"/>
              <a:r>
                <a:rPr lang="en-ZA" sz="1000" b="1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Q4</a:t>
              </a:r>
              <a:endParaRPr lang="en-ZA" sz="100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sp>
        <p:nvSpPr>
          <p:cNvPr id="111" name="Text Placeholder 8"/>
          <p:cNvSpPr>
            <a:spLocks noGrp="1"/>
          </p:cNvSpPr>
          <p:nvPr>
            <p:ph type="body" sz="quarter" idx="15" hasCustomPrompt="1"/>
          </p:nvPr>
        </p:nvSpPr>
        <p:spPr>
          <a:xfrm>
            <a:off x="5874314" y="1515072"/>
            <a:ext cx="1530351" cy="629227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/>
            </a:lvl1pPr>
          </a:lstStyle>
          <a:p>
            <a:pPr lvl="0"/>
            <a:r>
              <a:rPr lang="en-US"/>
              <a:t>Text</a:t>
            </a:r>
          </a:p>
          <a:p>
            <a:pPr lvl="0"/>
            <a:r>
              <a:rPr lang="en-US"/>
              <a:t>placeholder</a:t>
            </a:r>
          </a:p>
        </p:txBody>
      </p:sp>
      <p:sp>
        <p:nvSpPr>
          <p:cNvPr id="112" name="Text Placeholder 8"/>
          <p:cNvSpPr>
            <a:spLocks noGrp="1"/>
          </p:cNvSpPr>
          <p:nvPr>
            <p:ph type="body" sz="quarter" idx="16" hasCustomPrompt="1"/>
          </p:nvPr>
        </p:nvSpPr>
        <p:spPr>
          <a:xfrm>
            <a:off x="9760199" y="1515072"/>
            <a:ext cx="1530351" cy="629227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/>
            </a:lvl1pPr>
          </a:lstStyle>
          <a:p>
            <a:pPr lvl="0"/>
            <a:r>
              <a:rPr lang="en-US"/>
              <a:t>Text</a:t>
            </a:r>
          </a:p>
          <a:p>
            <a:pPr lvl="0"/>
            <a:r>
              <a:rPr lang="en-US"/>
              <a:t>placeholder</a:t>
            </a:r>
          </a:p>
        </p:txBody>
      </p:sp>
      <p:sp>
        <p:nvSpPr>
          <p:cNvPr id="113" name="Text Placeholder 8"/>
          <p:cNvSpPr>
            <a:spLocks noGrp="1"/>
          </p:cNvSpPr>
          <p:nvPr>
            <p:ph type="body" sz="quarter" idx="17" hasCustomPrompt="1"/>
          </p:nvPr>
        </p:nvSpPr>
        <p:spPr>
          <a:xfrm>
            <a:off x="594429" y="4927575"/>
            <a:ext cx="1530351" cy="629227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/>
            </a:lvl1pPr>
          </a:lstStyle>
          <a:p>
            <a:pPr lvl="0"/>
            <a:r>
              <a:rPr lang="en-US"/>
              <a:t>Text</a:t>
            </a:r>
          </a:p>
          <a:p>
            <a:pPr lvl="0"/>
            <a:r>
              <a:rPr lang="en-US"/>
              <a:t>placeholder</a:t>
            </a:r>
          </a:p>
        </p:txBody>
      </p:sp>
      <p:sp>
        <p:nvSpPr>
          <p:cNvPr id="114" name="Text Placeholder 8"/>
          <p:cNvSpPr>
            <a:spLocks noGrp="1"/>
          </p:cNvSpPr>
          <p:nvPr>
            <p:ph type="body" sz="quarter" idx="23" hasCustomPrompt="1"/>
          </p:nvPr>
        </p:nvSpPr>
        <p:spPr>
          <a:xfrm>
            <a:off x="3196226" y="4927575"/>
            <a:ext cx="1530351" cy="629227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/>
            </a:lvl1pPr>
          </a:lstStyle>
          <a:p>
            <a:pPr lvl="0"/>
            <a:r>
              <a:rPr lang="en-US"/>
              <a:t>Text</a:t>
            </a:r>
          </a:p>
          <a:p>
            <a:pPr lvl="0"/>
            <a:r>
              <a:rPr lang="en-US"/>
              <a:t>placeholder</a:t>
            </a:r>
          </a:p>
        </p:txBody>
      </p:sp>
      <p:sp>
        <p:nvSpPr>
          <p:cNvPr id="115" name="Text Placeholder 8"/>
          <p:cNvSpPr>
            <a:spLocks noGrp="1"/>
          </p:cNvSpPr>
          <p:nvPr>
            <p:ph type="body" sz="quarter" idx="24" hasCustomPrompt="1"/>
          </p:nvPr>
        </p:nvSpPr>
        <p:spPr>
          <a:xfrm>
            <a:off x="5807451" y="4927575"/>
            <a:ext cx="1530351" cy="629227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/>
            </a:lvl1pPr>
          </a:lstStyle>
          <a:p>
            <a:pPr lvl="0"/>
            <a:r>
              <a:rPr lang="en-US"/>
              <a:t>Text</a:t>
            </a:r>
          </a:p>
          <a:p>
            <a:pPr lvl="0"/>
            <a:r>
              <a:rPr lang="en-US"/>
              <a:t>placeholder</a:t>
            </a:r>
          </a:p>
        </p:txBody>
      </p:sp>
      <p:sp>
        <p:nvSpPr>
          <p:cNvPr id="116" name="Text Placeholder 8"/>
          <p:cNvSpPr>
            <a:spLocks noGrp="1"/>
          </p:cNvSpPr>
          <p:nvPr>
            <p:ph type="body" sz="quarter" idx="25" hasCustomPrompt="1"/>
          </p:nvPr>
        </p:nvSpPr>
        <p:spPr>
          <a:xfrm>
            <a:off x="8362114" y="4927575"/>
            <a:ext cx="1530351" cy="629227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/>
            </a:lvl1pPr>
          </a:lstStyle>
          <a:p>
            <a:pPr lvl="0"/>
            <a:r>
              <a:rPr lang="en-US"/>
              <a:t>Text</a:t>
            </a:r>
          </a:p>
          <a:p>
            <a:pPr lvl="0"/>
            <a:r>
              <a:rPr lang="en-US"/>
              <a:t>placeholder</a:t>
            </a:r>
          </a:p>
        </p:txBody>
      </p:sp>
      <p:sp>
        <p:nvSpPr>
          <p:cNvPr id="1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594428" y="5724950"/>
            <a:ext cx="10898877" cy="595024"/>
          </a:xfrm>
        </p:spPr>
        <p:txBody>
          <a:bodyPr anchor="ctr"/>
          <a:lstStyle>
            <a:lvl1pPr marL="0" indent="0" algn="ctr">
              <a:buNone/>
              <a:defRPr sz="2400" baseline="0">
                <a:latin typeface="Open Sans (Body)"/>
              </a:defRPr>
            </a:lvl1pPr>
          </a:lstStyle>
          <a:p>
            <a:pPr lvl="0"/>
            <a:r>
              <a:rPr lang="en-US"/>
              <a:t>Contact Communications for custom timelines</a:t>
            </a:r>
          </a:p>
        </p:txBody>
      </p:sp>
    </p:spTree>
    <p:extLst>
      <p:ext uri="{BB962C8B-B14F-4D97-AF65-F5344CB8AC3E}">
        <p14:creationId xmlns:p14="http://schemas.microsoft.com/office/powerpoint/2010/main" val="277177086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AD580-F9DE-4776-B204-F93A0A138A8B}" type="datetime1">
              <a:rPr lang="en-US" smtClean="0"/>
              <a:t>5/26/2021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8AB57-2DBE-44A3-AE96-942C49E954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496988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ullet List">
  <p:cSld name="1_Bullet List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32"/>
          <p:cNvSpPr txBox="1">
            <a:spLocks noGrp="1"/>
          </p:cNvSpPr>
          <p:nvPr>
            <p:ph type="title"/>
          </p:nvPr>
        </p:nvSpPr>
        <p:spPr>
          <a:xfrm>
            <a:off x="1755914" y="243951"/>
            <a:ext cx="9597887" cy="7102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C6EBE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32"/>
          <p:cNvSpPr txBox="1">
            <a:spLocks noGrp="1"/>
          </p:cNvSpPr>
          <p:nvPr>
            <p:ph type="dt" idx="10"/>
          </p:nvPr>
        </p:nvSpPr>
        <p:spPr>
          <a:xfrm>
            <a:off x="838200" y="6529137"/>
            <a:ext cx="2743200" cy="192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32"/>
          <p:cNvSpPr txBox="1">
            <a:spLocks noGrp="1"/>
          </p:cNvSpPr>
          <p:nvPr>
            <p:ph type="ftr" idx="11"/>
          </p:nvPr>
        </p:nvSpPr>
        <p:spPr>
          <a:xfrm>
            <a:off x="4038600" y="6529137"/>
            <a:ext cx="4114800" cy="192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32"/>
          <p:cNvSpPr txBox="1">
            <a:spLocks noGrp="1"/>
          </p:cNvSpPr>
          <p:nvPr>
            <p:ph type="sldNum" idx="12"/>
          </p:nvPr>
        </p:nvSpPr>
        <p:spPr>
          <a:xfrm>
            <a:off x="8610600" y="6529137"/>
            <a:ext cx="2743200" cy="192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7" name="Google Shape;27;p32"/>
          <p:cNvSpPr txBox="1">
            <a:spLocks noGrp="1"/>
          </p:cNvSpPr>
          <p:nvPr>
            <p:ph type="body" idx="1"/>
          </p:nvPr>
        </p:nvSpPr>
        <p:spPr>
          <a:xfrm>
            <a:off x="838201" y="1825627"/>
            <a:ext cx="10515599" cy="43024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b="1"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DA3E26"/>
              </a:buClr>
              <a:buSzPts val="2400"/>
              <a:buFont typeface="Noto Sans Symbols"/>
              <a:buChar char="▪"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472C4"/>
              </a:buClr>
              <a:buSzPts val="2000"/>
              <a:buChar char="•"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472C4"/>
              </a:buClr>
              <a:buSzPts val="1800"/>
              <a:buFont typeface="Open Sans"/>
              <a:buChar char="◦"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DA3E26"/>
              </a:buClr>
              <a:buSzPts val="1800"/>
              <a:buChar char="•"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5471591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Bar -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3329053"/>
            <a:ext cx="12192000" cy="906065"/>
          </a:xfrm>
          <a:prstGeom prst="rect">
            <a:avLst/>
          </a:prstGeom>
          <a:gradFill>
            <a:gsLst>
              <a:gs pos="66000">
                <a:srgbClr val="4472C4"/>
              </a:gs>
              <a:gs pos="100000">
                <a:srgbClr val="203864"/>
              </a:gs>
            </a:gsLst>
            <a:lin ang="1800000" scaled="0"/>
          </a:gra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  <a:latin typeface="Calibri (Body)"/>
              </a:defRPr>
            </a:lvl1pPr>
          </a:lstStyle>
          <a:p>
            <a:r>
              <a:rPr lang="en-US"/>
              <a:t>Edit Section Title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9CA86-F71F-4D16-B294-306C9D630748}" type="datetime1">
              <a:rPr lang="en-US" smtClean="0"/>
              <a:t>5/26/2021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8AB57-2DBE-44A3-AE96-942C49E954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574172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524000" y="1978765"/>
            <a:ext cx="9144000" cy="1455651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algn="ctr">
              <a:defRPr sz="5600" b="1">
                <a:solidFill>
                  <a:srgbClr val="3C6EBE"/>
                </a:solidFill>
                <a:latin typeface="+mn-lt"/>
              </a:defRPr>
            </a:lvl1pPr>
          </a:lstStyle>
          <a:p>
            <a:r>
              <a:rPr lang="en-US"/>
              <a:t>Edit Master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435420"/>
            <a:ext cx="9144000" cy="851564"/>
          </a:xfrm>
          <a:solidFill>
            <a:schemeClr val="bg1">
              <a:lumMod val="95000"/>
            </a:schemeClr>
          </a:solidFill>
        </p:spPr>
        <p:txBody>
          <a:bodyPr anchor="t"/>
          <a:lstStyle>
            <a:lvl1pPr marL="0" indent="0" algn="ctr">
              <a:buNone/>
              <a:defRPr sz="2400" b="1" spc="140" baseline="0">
                <a:solidFill>
                  <a:srgbClr val="44546A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EDIT MASTER SUBTITLE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7AE6E-8C98-4164-87BD-E54F22AEFC9C}" type="datetime1">
              <a:rPr lang="en-US" smtClean="0"/>
              <a:t>5/26/2021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8AB57-2DBE-44A3-AE96-942C49E954BF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73F1BA61-0597-9F42-ACBB-F15FF99F7CC3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407026" y="5213061"/>
            <a:ext cx="1377951" cy="1096963"/>
          </a:xfrm>
        </p:spPr>
        <p:txBody>
          <a:bodyPr/>
          <a:lstStyle/>
          <a:p>
            <a:r>
              <a:rPr lang="en-US"/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val="4970147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Altern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1460701"/>
            <a:ext cx="9997440" cy="3566160"/>
          </a:xfrm>
        </p:spPr>
        <p:txBody>
          <a:bodyPr anchor="ctr">
            <a:normAutofit/>
          </a:bodyPr>
          <a:lstStyle>
            <a:lvl1pPr algn="ctr">
              <a:defRPr sz="6600" b="1">
                <a:solidFill>
                  <a:srgbClr val="3C6EBE"/>
                </a:solidFill>
                <a:latin typeface="Open Sans Semibold" panose="020B0606030504020204"/>
              </a:defRPr>
            </a:lvl1pPr>
          </a:lstStyle>
          <a:p>
            <a:r>
              <a:rPr lang="en-US"/>
              <a:t>Click to edit Master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097280" y="5026861"/>
            <a:ext cx="9997440" cy="1273508"/>
          </a:xfrm>
        </p:spPr>
        <p:txBody>
          <a:bodyPr anchor="ctr"/>
          <a:lstStyle>
            <a:lvl1pPr marL="0" indent="0" algn="ctr">
              <a:buNone/>
              <a:defRPr sz="2400" b="1" spc="200" baseline="0">
                <a:solidFill>
                  <a:srgbClr val="44546A"/>
                </a:solidFill>
                <a:latin typeface="Open Sans (Headings)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8F86B-02CB-4045-BDB1-2B031E2F7395}" type="datetime1">
              <a:rPr lang="en-US" smtClean="0"/>
              <a:t>5/26/2021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8AB57-2DBE-44A3-AE96-942C49E954BF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99CD7465-82DB-6943-A223-97CAF3BF004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0704514" y="85727"/>
            <a:ext cx="1377951" cy="1096963"/>
          </a:xfrm>
        </p:spPr>
        <p:txBody>
          <a:bodyPr/>
          <a:lstStyle/>
          <a:p>
            <a:r>
              <a:rPr lang="en-US"/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val="327507871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5913" y="243951"/>
            <a:ext cx="8765784" cy="71020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1B60EA-8DA5-45F4-9750-DC84A0A8E9DC}" type="datetime1">
              <a:rPr lang="en-US" smtClean="0"/>
              <a:t>5/26/2021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8AB57-2DBE-44A3-AE96-942C49E954BF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1037904" y="1881361"/>
            <a:ext cx="4937761" cy="4023359"/>
          </a:xfrm>
        </p:spPr>
        <p:txBody>
          <a:bodyPr/>
          <a:lstStyle>
            <a:lvl1pPr marL="457200" indent="-457200">
              <a:buFont typeface="Arial" panose="020B0604020202020204" pitchFamily="34" charset="0"/>
              <a:buChar char="•"/>
              <a:defRPr b="1" i="1">
                <a:solidFill>
                  <a:srgbClr val="DA3E26"/>
                </a:solidFill>
                <a:latin typeface="Open Sans (Headings)"/>
              </a:defRPr>
            </a:lvl1pPr>
            <a:lvl2pPr>
              <a:defRPr>
                <a:latin typeface="Open Sans (Headings)"/>
              </a:defRPr>
            </a:lvl2pPr>
            <a:lvl3pPr>
              <a:defRPr>
                <a:latin typeface="Open Sans (Headings)"/>
              </a:defRPr>
            </a:lvl3pPr>
            <a:lvl4pPr>
              <a:defRPr baseline="0">
                <a:latin typeface="Open Sans (Headings)"/>
              </a:defRPr>
            </a:lvl4pPr>
            <a:lvl5pPr>
              <a:defRPr>
                <a:latin typeface="Open Sans (Headings)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3"/>
          <p:cNvSpPr>
            <a:spLocks noGrp="1"/>
          </p:cNvSpPr>
          <p:nvPr>
            <p:ph sz="half" idx="14"/>
          </p:nvPr>
        </p:nvSpPr>
        <p:spPr>
          <a:xfrm>
            <a:off x="6216337" y="1881361"/>
            <a:ext cx="4937760" cy="4023359"/>
          </a:xfrm>
        </p:spPr>
        <p:txBody>
          <a:bodyPr/>
          <a:lstStyle>
            <a:lvl1pPr marL="457200" indent="-457200">
              <a:buFont typeface="Arial" panose="020B0604020202020204" pitchFamily="34" charset="0"/>
              <a:buChar char="•"/>
              <a:defRPr b="1" i="1">
                <a:solidFill>
                  <a:srgbClr val="DA3E26"/>
                </a:solidFill>
                <a:latin typeface="Open Sans (Headings)"/>
              </a:defRPr>
            </a:lvl1pPr>
            <a:lvl2pPr>
              <a:defRPr>
                <a:latin typeface="Open Sans (Headings)"/>
              </a:defRPr>
            </a:lvl2pPr>
            <a:lvl3pPr>
              <a:defRPr>
                <a:latin typeface="Open Sans (Headings)"/>
              </a:defRPr>
            </a:lvl3pPr>
            <a:lvl4pPr>
              <a:defRPr>
                <a:latin typeface="Open Sans (Headings)"/>
              </a:defRPr>
            </a:lvl4pPr>
            <a:lvl5pPr>
              <a:defRPr>
                <a:latin typeface="Open Sans (Headings)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3799346D-5D98-D948-A118-BA4E55B1DECF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0704514" y="85727"/>
            <a:ext cx="1377951" cy="1096963"/>
          </a:xfrm>
        </p:spPr>
        <p:txBody>
          <a:bodyPr/>
          <a:lstStyle/>
          <a:p>
            <a:r>
              <a:rPr lang="en-US"/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val="244680124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5914" y="243951"/>
            <a:ext cx="8753591" cy="71020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2B297E-D315-480E-80F0-FD977F37182A}" type="datetime1">
              <a:rPr lang="en-US" smtClean="0"/>
              <a:t>5/26/2021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8AB57-2DBE-44A3-AE96-942C49E954BF}" type="slidenum">
              <a:rPr lang="en-US" smtClean="0"/>
              <a:t>‹#›</a:t>
            </a:fld>
            <a:endParaRPr lang="en-US"/>
          </a:p>
        </p:txBody>
      </p:sp>
      <p:sp>
        <p:nvSpPr>
          <p:cNvPr id="7" name="Content Placeholder 2"/>
          <p:cNvSpPr>
            <a:spLocks noGrp="1"/>
          </p:cNvSpPr>
          <p:nvPr>
            <p:ph idx="13"/>
          </p:nvPr>
        </p:nvSpPr>
        <p:spPr>
          <a:xfrm>
            <a:off x="838201" y="1825627"/>
            <a:ext cx="10515599" cy="4302459"/>
          </a:xfrm>
        </p:spPr>
        <p:txBody>
          <a:bodyPr/>
          <a:lstStyle>
            <a:lvl1pPr>
              <a:defRPr b="1">
                <a:latin typeface="Open Sans Semibold" panose="020B0606030504020204"/>
              </a:defRPr>
            </a:lvl1pPr>
            <a:lvl2pPr marL="685800" indent="-228600">
              <a:buClr>
                <a:srgbClr val="DA3E26"/>
              </a:buClr>
              <a:buFont typeface="Wingdings" panose="05000000000000000000" pitchFamily="2" charset="2"/>
              <a:buChar char="§"/>
              <a:defRPr>
                <a:latin typeface="Open Sans (Headings)"/>
              </a:defRPr>
            </a:lvl2pPr>
            <a:lvl3pPr>
              <a:buClr>
                <a:srgbClr val="4472C4"/>
              </a:buClr>
              <a:defRPr>
                <a:latin typeface="Open Sans Light" panose="020B0306030504020204"/>
              </a:defRPr>
            </a:lvl3pPr>
            <a:lvl4pPr marL="1600200" indent="-228600">
              <a:buClr>
                <a:srgbClr val="4472C4"/>
              </a:buClr>
              <a:buFontTx/>
              <a:buChar char="◦"/>
              <a:defRPr>
                <a:latin typeface="Open Sans Light" panose="020B0306030504020204"/>
              </a:defRPr>
            </a:lvl4pPr>
            <a:lvl5pPr>
              <a:buClr>
                <a:srgbClr val="DA3E26"/>
              </a:buClr>
              <a:defRPr>
                <a:latin typeface="Open Sans Light" panose="020B0306030504020204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A12AD04B-FD68-AC47-8832-1731094D24F3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0704514" y="85727"/>
            <a:ext cx="1377951" cy="1096963"/>
          </a:xfrm>
        </p:spPr>
        <p:txBody>
          <a:bodyPr/>
          <a:lstStyle/>
          <a:p>
            <a:r>
              <a:rPr lang="en-US"/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val="179273314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List 2-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64632" y="224591"/>
            <a:ext cx="8720488" cy="7379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462507-EBE2-4A8F-92C3-DA0DB49B8B6A}" type="datetime1">
              <a:rPr lang="en-US" smtClean="0"/>
              <a:t>5/26/2021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8AB57-2DBE-44A3-AE96-942C49E954BF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Content Placeholder 3"/>
          <p:cNvSpPr>
            <a:spLocks noGrp="1"/>
          </p:cNvSpPr>
          <p:nvPr>
            <p:ph sz="half" idx="2"/>
          </p:nvPr>
        </p:nvSpPr>
        <p:spPr>
          <a:xfrm>
            <a:off x="978527" y="1845733"/>
            <a:ext cx="4937760" cy="4023359"/>
          </a:xfrm>
        </p:spPr>
        <p:txBody>
          <a:bodyPr/>
          <a:lstStyle>
            <a:lvl1pPr marL="0" indent="0">
              <a:buNone/>
              <a:defRPr b="1">
                <a:latin typeface="Open Sans Semibold" panose="020B0606030504020204"/>
              </a:defRPr>
            </a:lvl1pPr>
            <a:lvl2pPr marL="685800" indent="-228600">
              <a:buClr>
                <a:srgbClr val="DA3E26"/>
              </a:buClr>
              <a:buFont typeface="Wingdings" panose="05000000000000000000" pitchFamily="2" charset="2"/>
              <a:buChar char="§"/>
              <a:defRPr>
                <a:latin typeface="Open Sans (Headings)"/>
              </a:defRPr>
            </a:lvl2pPr>
            <a:lvl3pPr>
              <a:buClr>
                <a:srgbClr val="4472C4"/>
              </a:buClr>
              <a:defRPr>
                <a:latin typeface="Open Sans Light" panose="020B0306030504020204"/>
              </a:defRPr>
            </a:lvl3pPr>
            <a:lvl4pPr marL="1600200" indent="-228600">
              <a:buClr>
                <a:srgbClr val="4472C4"/>
              </a:buClr>
              <a:buFontTx/>
              <a:buChar char="◦"/>
              <a:defRPr>
                <a:latin typeface="Open Sans Light" panose="020B0306030504020204"/>
              </a:defRPr>
            </a:lvl4pPr>
            <a:lvl5pPr>
              <a:buClr>
                <a:srgbClr val="DA3E26"/>
              </a:buClr>
              <a:defRPr>
                <a:latin typeface="Open Sans Light" panose="020B0306030504020204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Content Placeholder 5"/>
          <p:cNvSpPr>
            <a:spLocks noGrp="1"/>
          </p:cNvSpPr>
          <p:nvPr>
            <p:ph sz="quarter" idx="4"/>
          </p:nvPr>
        </p:nvSpPr>
        <p:spPr>
          <a:xfrm>
            <a:off x="6275713" y="1845733"/>
            <a:ext cx="4937760" cy="4023359"/>
          </a:xfrm>
        </p:spPr>
        <p:txBody>
          <a:bodyPr/>
          <a:lstStyle>
            <a:lvl1pPr marL="0" indent="0">
              <a:buNone/>
              <a:defRPr b="1">
                <a:latin typeface="Open Sans Semibold" panose="020B0606030504020204"/>
              </a:defRPr>
            </a:lvl1pPr>
            <a:lvl2pPr marL="685800" indent="-228600">
              <a:buClr>
                <a:srgbClr val="DA3E26"/>
              </a:buClr>
              <a:buFont typeface="Wingdings" panose="05000000000000000000" pitchFamily="2" charset="2"/>
              <a:buChar char="§"/>
              <a:defRPr>
                <a:latin typeface="Open Sans (Headings)"/>
              </a:defRPr>
            </a:lvl2pPr>
            <a:lvl3pPr>
              <a:buClr>
                <a:srgbClr val="4472C4"/>
              </a:buClr>
              <a:defRPr>
                <a:latin typeface="Open Sans Light" panose="020B0306030504020204"/>
              </a:defRPr>
            </a:lvl3pPr>
            <a:lvl4pPr marL="1600200" indent="-228600">
              <a:buClr>
                <a:srgbClr val="4472C4"/>
              </a:buClr>
              <a:buFontTx/>
              <a:buChar char="◦"/>
              <a:defRPr>
                <a:latin typeface="Open Sans Light" panose="020B0306030504020204"/>
              </a:defRPr>
            </a:lvl4pPr>
            <a:lvl5pPr>
              <a:buClr>
                <a:srgbClr val="DA3E26"/>
              </a:buClr>
              <a:defRPr b="0">
                <a:latin typeface="Open Sans Light" panose="020B0306030504020204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5D66FD89-64C4-9044-BA18-28978645C11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0704514" y="85727"/>
            <a:ext cx="1377951" cy="1096963"/>
          </a:xfrm>
        </p:spPr>
        <p:txBody>
          <a:bodyPr/>
          <a:lstStyle/>
          <a:p>
            <a:r>
              <a:rPr lang="en-US"/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val="20048622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EA Main - Main Tit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1460701"/>
            <a:ext cx="9997440" cy="356616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lnSpc>
                <a:spcPct val="90000"/>
              </a:lnSpc>
              <a:defRPr sz="6600" b="1">
                <a:solidFill>
                  <a:srgbClr val="3C6EBE"/>
                </a:solidFill>
                <a:latin typeface="Open Sans Semibold" panose="020B0606030504020204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097280" y="5157372"/>
            <a:ext cx="9997440" cy="1142999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90000"/>
              </a:lnSpc>
              <a:buNone/>
              <a:defRPr sz="2400" b="1" spc="200" baseline="0">
                <a:solidFill>
                  <a:srgbClr val="44546A"/>
                </a:solidFill>
                <a:latin typeface="Open Sans (Headings)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562725"/>
            <a:ext cx="2743200" cy="158750"/>
          </a:xfrm>
        </p:spPr>
        <p:txBody>
          <a:bodyPr/>
          <a:lstStyle>
            <a:lvl1pPr>
              <a:defRPr>
                <a:solidFill>
                  <a:srgbClr val="4472C4"/>
                </a:solidFill>
              </a:defRPr>
            </a:lvl1pPr>
          </a:lstStyle>
          <a:p>
            <a:fld id="{BC822A72-285C-47E5-A79E-9E76249E9039}" type="datetime1">
              <a:rPr lang="en-US" smtClean="0"/>
              <a:t>5/26/2021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562725"/>
            <a:ext cx="4114800" cy="158750"/>
          </a:xfrm>
        </p:spPr>
        <p:txBody>
          <a:bodyPr/>
          <a:lstStyle>
            <a:lvl1pPr>
              <a:defRPr>
                <a:solidFill>
                  <a:srgbClr val="4472C4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562725"/>
            <a:ext cx="2743200" cy="158750"/>
          </a:xfrm>
        </p:spPr>
        <p:txBody>
          <a:bodyPr/>
          <a:lstStyle>
            <a:lvl1pPr>
              <a:defRPr>
                <a:solidFill>
                  <a:srgbClr val="4472C4"/>
                </a:solidFill>
              </a:defRPr>
            </a:lvl1pPr>
          </a:lstStyle>
          <a:p>
            <a:fld id="{0088AB57-2DBE-44A3-AE96-942C49E954B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554758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Blo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5912" y="243951"/>
            <a:ext cx="8777976" cy="71020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1D598F-BD5A-4CCC-8902-3524A15422EA}" type="datetime1">
              <a:rPr lang="en-US" smtClean="0"/>
              <a:t>5/26/2021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8AB57-2DBE-44A3-AE96-942C49E954B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423863" y="1687515"/>
            <a:ext cx="11344275" cy="4181578"/>
          </a:xfrm>
        </p:spPr>
        <p:txBody>
          <a:bodyPr/>
          <a:lstStyle>
            <a:lvl1pPr marL="0" indent="0">
              <a:buNone/>
              <a:defRPr>
                <a:latin typeface="Open Sans" panose="020B0606030504020204"/>
              </a:defRPr>
            </a:lvl1pPr>
          </a:lstStyle>
          <a:p>
            <a:pPr lvl="0"/>
            <a:endParaRPr lang="en-US"/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FFF09304-98CE-1740-BEA0-2A5A97249036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0704514" y="85727"/>
            <a:ext cx="1377951" cy="1096963"/>
          </a:xfrm>
        </p:spPr>
        <p:txBody>
          <a:bodyPr/>
          <a:lstStyle/>
          <a:p>
            <a:r>
              <a:rPr lang="en-US"/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val="322492427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2-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5914" y="243951"/>
            <a:ext cx="8765783" cy="71020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61D123-4E3C-4836-AB30-72F836E91E0A}" type="datetime1">
              <a:rPr lang="en-US" smtClean="0"/>
              <a:t>5/26/2021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8AB57-2DBE-44A3-AE96-942C49E954BF}" type="slidenum">
              <a:rPr lang="en-US" smtClean="0"/>
              <a:t>‹#›</a:t>
            </a:fld>
            <a:endParaRPr lang="en-US"/>
          </a:p>
        </p:txBody>
      </p:sp>
      <p:sp>
        <p:nvSpPr>
          <p:cNvPr id="6" name="Content Placeholder 3"/>
          <p:cNvSpPr>
            <a:spLocks noGrp="1"/>
          </p:cNvSpPr>
          <p:nvPr>
            <p:ph sz="half" idx="2"/>
          </p:nvPr>
        </p:nvSpPr>
        <p:spPr>
          <a:xfrm>
            <a:off x="423863" y="1687515"/>
            <a:ext cx="5492424" cy="4181578"/>
          </a:xfrm>
        </p:spPr>
        <p:txBody>
          <a:bodyPr/>
          <a:lstStyle>
            <a:lvl1pPr marL="0" indent="0">
              <a:buNone/>
              <a:defRPr b="0">
                <a:latin typeface="Open Sans" panose="020B0606030504020204"/>
              </a:defRPr>
            </a:lvl1pPr>
            <a:lvl2pPr marL="685800" indent="-228600">
              <a:buClr>
                <a:srgbClr val="DA3E26"/>
              </a:buClr>
              <a:buFont typeface="Wingdings" panose="05000000000000000000" pitchFamily="2" charset="2"/>
              <a:buChar char="§"/>
              <a:defRPr>
                <a:latin typeface="Open Sans (Headings)"/>
              </a:defRPr>
            </a:lvl2pPr>
            <a:lvl3pPr>
              <a:buClr>
                <a:srgbClr val="4472C4"/>
              </a:buClr>
              <a:defRPr>
                <a:latin typeface="Open Sans Light" panose="020B0306030504020204"/>
              </a:defRPr>
            </a:lvl3pPr>
            <a:lvl4pPr marL="1600200" indent="-228600">
              <a:buClr>
                <a:srgbClr val="4472C4"/>
              </a:buClr>
              <a:buFontTx/>
              <a:buChar char="◦"/>
              <a:defRPr>
                <a:latin typeface="Open Sans Light" panose="020B0306030504020204"/>
              </a:defRPr>
            </a:lvl4pPr>
            <a:lvl5pPr>
              <a:buClr>
                <a:srgbClr val="DA3E26"/>
              </a:buClr>
              <a:defRPr>
                <a:latin typeface="Open Sans Light" panose="020B0306030504020204"/>
              </a:defRPr>
            </a:lvl5pPr>
          </a:lstStyle>
          <a:p>
            <a:pPr lvl="0"/>
            <a:endParaRPr lang="en-US"/>
          </a:p>
        </p:txBody>
      </p:sp>
      <p:sp>
        <p:nvSpPr>
          <p:cNvPr id="7" name="Content Placeholder 5"/>
          <p:cNvSpPr>
            <a:spLocks noGrp="1"/>
          </p:cNvSpPr>
          <p:nvPr>
            <p:ph sz="quarter" idx="4"/>
          </p:nvPr>
        </p:nvSpPr>
        <p:spPr>
          <a:xfrm>
            <a:off x="6275713" y="1687515"/>
            <a:ext cx="5492424" cy="4181578"/>
          </a:xfrm>
        </p:spPr>
        <p:txBody>
          <a:bodyPr/>
          <a:lstStyle>
            <a:lvl1pPr marL="0" indent="0">
              <a:buNone/>
              <a:defRPr b="0">
                <a:latin typeface="Open Sans" panose="020B0606030504020204"/>
              </a:defRPr>
            </a:lvl1pPr>
            <a:lvl2pPr marL="685800" indent="-228600">
              <a:buClr>
                <a:srgbClr val="DA3E26"/>
              </a:buClr>
              <a:buFont typeface="Wingdings" panose="05000000000000000000" pitchFamily="2" charset="2"/>
              <a:buChar char="§"/>
              <a:defRPr>
                <a:latin typeface="Open Sans (Headings)"/>
              </a:defRPr>
            </a:lvl2pPr>
            <a:lvl3pPr>
              <a:buClr>
                <a:srgbClr val="4472C4"/>
              </a:buClr>
              <a:defRPr>
                <a:latin typeface="Open Sans Light" panose="020B0306030504020204"/>
              </a:defRPr>
            </a:lvl3pPr>
            <a:lvl4pPr marL="1600200" indent="-228600">
              <a:buClr>
                <a:srgbClr val="4472C4"/>
              </a:buClr>
              <a:buFontTx/>
              <a:buChar char="◦"/>
              <a:defRPr>
                <a:latin typeface="Open Sans Light" panose="020B0306030504020204"/>
              </a:defRPr>
            </a:lvl4pPr>
            <a:lvl5pPr>
              <a:buClr>
                <a:srgbClr val="DA3E26"/>
              </a:buClr>
              <a:defRPr b="0">
                <a:latin typeface="Open Sans Light" panose="020B0306030504020204"/>
              </a:defRPr>
            </a:lvl5pPr>
          </a:lstStyle>
          <a:p>
            <a:pPr lvl="0"/>
            <a:endParaRPr lang="en-US"/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1781C794-6E72-FC4F-A56A-87E1C0F423B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0704514" y="85727"/>
            <a:ext cx="1377951" cy="1096963"/>
          </a:xfrm>
        </p:spPr>
        <p:txBody>
          <a:bodyPr/>
          <a:lstStyle/>
          <a:p>
            <a:r>
              <a:rPr lang="en-US"/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val="273032933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Multi-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5914" y="243951"/>
            <a:ext cx="8790167" cy="71020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5F4F2-557B-47D6-9CDD-755A8855659B}" type="datetime1">
              <a:rPr lang="en-US" smtClean="0"/>
              <a:t>5/26/2021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8AB57-2DBE-44A3-AE96-942C49E954BF}" type="slidenum">
              <a:rPr lang="en-US" smtClean="0"/>
              <a:t>‹#›</a:t>
            </a:fld>
            <a:endParaRPr lang="en-US"/>
          </a:p>
        </p:txBody>
      </p:sp>
      <p:sp>
        <p:nvSpPr>
          <p:cNvPr id="6" name="Content Placeholder 3"/>
          <p:cNvSpPr>
            <a:spLocks noGrp="1"/>
          </p:cNvSpPr>
          <p:nvPr>
            <p:ph sz="half" idx="2"/>
          </p:nvPr>
        </p:nvSpPr>
        <p:spPr>
          <a:xfrm>
            <a:off x="423863" y="1687517"/>
            <a:ext cx="3429000" cy="2113877"/>
          </a:xfrm>
        </p:spPr>
        <p:txBody>
          <a:bodyPr/>
          <a:lstStyle>
            <a:lvl1pPr marL="0" indent="0">
              <a:buNone/>
              <a:defRPr b="0">
                <a:latin typeface="Open Sans" panose="020B0606030504020204"/>
              </a:defRPr>
            </a:lvl1pPr>
            <a:lvl2pPr marL="685800" indent="-228600">
              <a:buClr>
                <a:srgbClr val="DA3E26"/>
              </a:buClr>
              <a:buFont typeface="Wingdings" panose="05000000000000000000" pitchFamily="2" charset="2"/>
              <a:buChar char="§"/>
              <a:defRPr>
                <a:latin typeface="Open Sans (Headings)"/>
              </a:defRPr>
            </a:lvl2pPr>
            <a:lvl3pPr>
              <a:buClr>
                <a:srgbClr val="4472C4"/>
              </a:buClr>
              <a:defRPr>
                <a:latin typeface="Open Sans Light" panose="020B0306030504020204"/>
              </a:defRPr>
            </a:lvl3pPr>
            <a:lvl4pPr marL="1600200" indent="-228600">
              <a:buClr>
                <a:srgbClr val="4472C4"/>
              </a:buClr>
              <a:buFontTx/>
              <a:buChar char="◦"/>
              <a:defRPr>
                <a:latin typeface="Open Sans Light" panose="020B0306030504020204"/>
              </a:defRPr>
            </a:lvl4pPr>
            <a:lvl5pPr>
              <a:buClr>
                <a:srgbClr val="DA3E26"/>
              </a:buClr>
              <a:defRPr>
                <a:latin typeface="Open Sans Light" panose="020B0306030504020204"/>
              </a:defRPr>
            </a:lvl5pPr>
          </a:lstStyle>
          <a:p>
            <a:pPr lvl="0"/>
            <a:endParaRPr lang="en-US"/>
          </a:p>
        </p:txBody>
      </p:sp>
      <p:sp>
        <p:nvSpPr>
          <p:cNvPr id="7" name="Content Placeholder 5"/>
          <p:cNvSpPr>
            <a:spLocks noGrp="1"/>
          </p:cNvSpPr>
          <p:nvPr>
            <p:ph sz="quarter" idx="4"/>
          </p:nvPr>
        </p:nvSpPr>
        <p:spPr>
          <a:xfrm>
            <a:off x="4094219" y="1687516"/>
            <a:ext cx="3429000" cy="2113877"/>
          </a:xfrm>
        </p:spPr>
        <p:txBody>
          <a:bodyPr/>
          <a:lstStyle>
            <a:lvl1pPr marL="0" indent="0">
              <a:buNone/>
              <a:defRPr b="0">
                <a:latin typeface="Open Sans" panose="020B0606030504020204"/>
              </a:defRPr>
            </a:lvl1pPr>
            <a:lvl2pPr marL="685800" indent="-228600">
              <a:buClr>
                <a:srgbClr val="DA3E26"/>
              </a:buClr>
              <a:buFont typeface="Wingdings" panose="05000000000000000000" pitchFamily="2" charset="2"/>
              <a:buChar char="§"/>
              <a:defRPr>
                <a:latin typeface="Open Sans (Headings)"/>
              </a:defRPr>
            </a:lvl2pPr>
            <a:lvl3pPr>
              <a:buClr>
                <a:srgbClr val="4472C4"/>
              </a:buClr>
              <a:defRPr>
                <a:latin typeface="Open Sans Light" panose="020B0306030504020204"/>
              </a:defRPr>
            </a:lvl3pPr>
            <a:lvl4pPr marL="1600200" indent="-228600">
              <a:buClr>
                <a:srgbClr val="4472C4"/>
              </a:buClr>
              <a:buFontTx/>
              <a:buChar char="◦"/>
              <a:defRPr>
                <a:latin typeface="Open Sans Light" panose="020B0306030504020204"/>
              </a:defRPr>
            </a:lvl4pPr>
            <a:lvl5pPr>
              <a:buClr>
                <a:srgbClr val="DA3E26"/>
              </a:buClr>
              <a:defRPr b="0">
                <a:latin typeface="Open Sans Light" panose="020B0306030504020204"/>
              </a:defRPr>
            </a:lvl5pPr>
          </a:lstStyle>
          <a:p>
            <a:pPr lvl="0"/>
            <a:endParaRPr lang="en-US"/>
          </a:p>
        </p:txBody>
      </p:sp>
      <p:sp>
        <p:nvSpPr>
          <p:cNvPr id="8" name="Content Placeholder 5"/>
          <p:cNvSpPr>
            <a:spLocks noGrp="1"/>
          </p:cNvSpPr>
          <p:nvPr>
            <p:ph sz="quarter" idx="13"/>
          </p:nvPr>
        </p:nvSpPr>
        <p:spPr>
          <a:xfrm>
            <a:off x="7760524" y="1687516"/>
            <a:ext cx="3429000" cy="2113877"/>
          </a:xfrm>
        </p:spPr>
        <p:txBody>
          <a:bodyPr/>
          <a:lstStyle>
            <a:lvl1pPr marL="0" indent="0">
              <a:buNone/>
              <a:defRPr b="0">
                <a:latin typeface="Open Sans" panose="020B0606030504020204"/>
              </a:defRPr>
            </a:lvl1pPr>
            <a:lvl2pPr marL="685800" indent="-228600">
              <a:buClr>
                <a:srgbClr val="DA3E26"/>
              </a:buClr>
              <a:buFont typeface="Wingdings" panose="05000000000000000000" pitchFamily="2" charset="2"/>
              <a:buChar char="§"/>
              <a:defRPr>
                <a:latin typeface="Open Sans (Headings)"/>
              </a:defRPr>
            </a:lvl2pPr>
            <a:lvl3pPr>
              <a:buClr>
                <a:srgbClr val="4472C4"/>
              </a:buClr>
              <a:defRPr>
                <a:latin typeface="Open Sans Light" panose="020B0306030504020204"/>
              </a:defRPr>
            </a:lvl3pPr>
            <a:lvl4pPr marL="1600200" indent="-228600">
              <a:buClr>
                <a:srgbClr val="4472C4"/>
              </a:buClr>
              <a:buFontTx/>
              <a:buChar char="◦"/>
              <a:defRPr>
                <a:latin typeface="Open Sans Light" panose="020B0306030504020204"/>
              </a:defRPr>
            </a:lvl4pPr>
            <a:lvl5pPr>
              <a:buClr>
                <a:srgbClr val="DA3E26"/>
              </a:buClr>
              <a:defRPr b="0">
                <a:latin typeface="Open Sans Light" panose="020B0306030504020204"/>
              </a:defRPr>
            </a:lvl5pPr>
          </a:lstStyle>
          <a:p>
            <a:pPr lvl="0"/>
            <a:endParaRPr lang="en-US"/>
          </a:p>
        </p:txBody>
      </p:sp>
      <p:sp>
        <p:nvSpPr>
          <p:cNvPr id="10" name="Content Placeholder 5"/>
          <p:cNvSpPr>
            <a:spLocks noGrp="1"/>
          </p:cNvSpPr>
          <p:nvPr>
            <p:ph sz="quarter" idx="14"/>
          </p:nvPr>
        </p:nvSpPr>
        <p:spPr>
          <a:xfrm>
            <a:off x="423863" y="4108328"/>
            <a:ext cx="3429000" cy="2113877"/>
          </a:xfrm>
        </p:spPr>
        <p:txBody>
          <a:bodyPr/>
          <a:lstStyle>
            <a:lvl1pPr marL="0" indent="0">
              <a:buNone/>
              <a:defRPr b="0">
                <a:latin typeface="Open Sans" panose="020B0606030504020204"/>
              </a:defRPr>
            </a:lvl1pPr>
            <a:lvl2pPr marL="685800" indent="-228600">
              <a:buClr>
                <a:srgbClr val="DA3E26"/>
              </a:buClr>
              <a:buFont typeface="Wingdings" panose="05000000000000000000" pitchFamily="2" charset="2"/>
              <a:buChar char="§"/>
              <a:defRPr>
                <a:latin typeface="Open Sans (Headings)"/>
              </a:defRPr>
            </a:lvl2pPr>
            <a:lvl3pPr>
              <a:buClr>
                <a:srgbClr val="4472C4"/>
              </a:buClr>
              <a:defRPr>
                <a:latin typeface="Open Sans Light" panose="020B0306030504020204"/>
              </a:defRPr>
            </a:lvl3pPr>
            <a:lvl4pPr marL="1600200" indent="-228600">
              <a:buClr>
                <a:srgbClr val="4472C4"/>
              </a:buClr>
              <a:buFontTx/>
              <a:buChar char="◦"/>
              <a:defRPr>
                <a:latin typeface="Open Sans Light" panose="020B0306030504020204"/>
              </a:defRPr>
            </a:lvl4pPr>
            <a:lvl5pPr>
              <a:buClr>
                <a:srgbClr val="DA3E26"/>
              </a:buClr>
              <a:defRPr b="0">
                <a:latin typeface="Open Sans Light" panose="020B0306030504020204"/>
              </a:defRPr>
            </a:lvl5pPr>
          </a:lstStyle>
          <a:p>
            <a:pPr lvl="0"/>
            <a:endParaRPr lang="en-US"/>
          </a:p>
        </p:txBody>
      </p:sp>
      <p:sp>
        <p:nvSpPr>
          <p:cNvPr id="11" name="Content Placeholder 5"/>
          <p:cNvSpPr>
            <a:spLocks noGrp="1"/>
          </p:cNvSpPr>
          <p:nvPr>
            <p:ph sz="quarter" idx="15"/>
          </p:nvPr>
        </p:nvSpPr>
        <p:spPr>
          <a:xfrm>
            <a:off x="4094219" y="4108327"/>
            <a:ext cx="3429000" cy="2113877"/>
          </a:xfrm>
        </p:spPr>
        <p:txBody>
          <a:bodyPr/>
          <a:lstStyle>
            <a:lvl1pPr marL="0" indent="0">
              <a:buNone/>
              <a:defRPr b="0">
                <a:latin typeface="Open Sans" panose="020B0606030504020204"/>
              </a:defRPr>
            </a:lvl1pPr>
            <a:lvl2pPr marL="685800" indent="-228600">
              <a:buClr>
                <a:srgbClr val="DA3E26"/>
              </a:buClr>
              <a:buFont typeface="Wingdings" panose="05000000000000000000" pitchFamily="2" charset="2"/>
              <a:buChar char="§"/>
              <a:defRPr>
                <a:latin typeface="Open Sans (Headings)"/>
              </a:defRPr>
            </a:lvl2pPr>
            <a:lvl3pPr>
              <a:buClr>
                <a:srgbClr val="4472C4"/>
              </a:buClr>
              <a:defRPr>
                <a:latin typeface="Open Sans Light" panose="020B0306030504020204"/>
              </a:defRPr>
            </a:lvl3pPr>
            <a:lvl4pPr marL="1600200" indent="-228600">
              <a:buClr>
                <a:srgbClr val="4472C4"/>
              </a:buClr>
              <a:buFontTx/>
              <a:buChar char="◦"/>
              <a:defRPr>
                <a:latin typeface="Open Sans Light" panose="020B0306030504020204"/>
              </a:defRPr>
            </a:lvl4pPr>
            <a:lvl5pPr>
              <a:buClr>
                <a:srgbClr val="DA3E26"/>
              </a:buClr>
              <a:defRPr b="0">
                <a:latin typeface="Open Sans Light" panose="020B0306030504020204"/>
              </a:defRPr>
            </a:lvl5pPr>
          </a:lstStyle>
          <a:p>
            <a:pPr lvl="0"/>
            <a:endParaRPr lang="en-US"/>
          </a:p>
        </p:txBody>
      </p:sp>
      <p:sp>
        <p:nvSpPr>
          <p:cNvPr id="12" name="Content Placeholder 5"/>
          <p:cNvSpPr>
            <a:spLocks noGrp="1"/>
          </p:cNvSpPr>
          <p:nvPr>
            <p:ph sz="quarter" idx="16"/>
          </p:nvPr>
        </p:nvSpPr>
        <p:spPr>
          <a:xfrm>
            <a:off x="7760524" y="4108327"/>
            <a:ext cx="3429000" cy="2113877"/>
          </a:xfrm>
        </p:spPr>
        <p:txBody>
          <a:bodyPr/>
          <a:lstStyle>
            <a:lvl1pPr marL="0" indent="0">
              <a:buNone/>
              <a:defRPr b="0">
                <a:latin typeface="Open Sans" panose="020B0606030504020204"/>
              </a:defRPr>
            </a:lvl1pPr>
            <a:lvl2pPr marL="685800" indent="-228600">
              <a:buClr>
                <a:srgbClr val="DA3E26"/>
              </a:buClr>
              <a:buFont typeface="Wingdings" panose="05000000000000000000" pitchFamily="2" charset="2"/>
              <a:buChar char="§"/>
              <a:defRPr>
                <a:latin typeface="Open Sans (Headings)"/>
              </a:defRPr>
            </a:lvl2pPr>
            <a:lvl3pPr>
              <a:buClr>
                <a:srgbClr val="4472C4"/>
              </a:buClr>
              <a:defRPr>
                <a:latin typeface="Open Sans Light" panose="020B0306030504020204"/>
              </a:defRPr>
            </a:lvl3pPr>
            <a:lvl4pPr marL="1600200" indent="-228600">
              <a:buClr>
                <a:srgbClr val="4472C4"/>
              </a:buClr>
              <a:buFontTx/>
              <a:buChar char="◦"/>
              <a:defRPr>
                <a:latin typeface="Open Sans Light" panose="020B0306030504020204"/>
              </a:defRPr>
            </a:lvl4pPr>
            <a:lvl5pPr>
              <a:buClr>
                <a:srgbClr val="DA3E26"/>
              </a:buClr>
              <a:defRPr b="0">
                <a:latin typeface="Open Sans Light" panose="020B0306030504020204"/>
              </a:defRPr>
            </a:lvl5pPr>
          </a:lstStyle>
          <a:p>
            <a:pPr lvl="0"/>
            <a:endParaRPr lang="en-US"/>
          </a:p>
        </p:txBody>
      </p:sp>
      <p:sp>
        <p:nvSpPr>
          <p:cNvPr id="13" name="Picture Placeholder 8">
            <a:extLst>
              <a:ext uri="{FF2B5EF4-FFF2-40B4-BE49-F238E27FC236}">
                <a16:creationId xmlns:a16="http://schemas.microsoft.com/office/drawing/2014/main" id="{BE0BB3F8-302E-3249-B420-412CDC7D5CDF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10704514" y="85727"/>
            <a:ext cx="1377951" cy="1096963"/>
          </a:xfrm>
        </p:spPr>
        <p:txBody>
          <a:bodyPr/>
          <a:lstStyle/>
          <a:p>
            <a:r>
              <a:rPr lang="en-US"/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val="111576683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ject - text on righ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5914" y="243951"/>
            <a:ext cx="8802359" cy="71020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FE83C-1CEF-4DF5-B0BB-EA69CBDD49A7}" type="datetime1">
              <a:rPr lang="en-US" smtClean="0"/>
              <a:t>5/26/2021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8AB57-2DBE-44A3-AE96-942C49E954BF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385765" y="1563757"/>
            <a:ext cx="5534025" cy="4644538"/>
          </a:xfrm>
        </p:spPr>
        <p:txBody>
          <a:bodyPr/>
          <a:lstStyle>
            <a:lvl1pPr marL="0" indent="0">
              <a:buNone/>
              <a:defRPr>
                <a:latin typeface="Open Sans" panose="020B0606030504020204"/>
              </a:defRPr>
            </a:lvl1pPr>
          </a:lstStyle>
          <a:p>
            <a:pPr lvl="0"/>
            <a:endParaRPr lang="en-US"/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5"/>
          </p:nvPr>
        </p:nvSpPr>
        <p:spPr>
          <a:xfrm>
            <a:off x="6566066" y="1876926"/>
            <a:ext cx="5101055" cy="4074694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  <a:latin typeface="Open Sans" panose="020B0606030504020204"/>
              </a:defRPr>
            </a:lvl1pPr>
          </a:lstStyle>
          <a:p>
            <a:pPr lvl="0"/>
            <a:endParaRPr lang="en-US"/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211A3F5B-A248-7D44-883A-EB92FBE62A8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0704514" y="85727"/>
            <a:ext cx="1377951" cy="1096963"/>
          </a:xfrm>
        </p:spPr>
        <p:txBody>
          <a:bodyPr/>
          <a:lstStyle/>
          <a:p>
            <a:r>
              <a:rPr lang="en-US"/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val="106361873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ject - text on lef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5914" y="243951"/>
            <a:ext cx="8717015" cy="71020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2DF664-5670-40EF-B7C2-80D38C8F3D2F}" type="datetime1">
              <a:rPr lang="en-US" smtClean="0"/>
              <a:t>5/26/2021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8AB57-2DBE-44A3-AE96-942C49E954BF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096001" y="1620838"/>
            <a:ext cx="5534025" cy="4603750"/>
          </a:xfrm>
        </p:spPr>
        <p:txBody>
          <a:bodyPr/>
          <a:lstStyle>
            <a:lvl1pPr marL="0" indent="0">
              <a:buNone/>
              <a:defRPr>
                <a:latin typeface="Open Sans" panose="020B0606030504020204"/>
              </a:defRPr>
            </a:lvl1pPr>
          </a:lstStyle>
          <a:p>
            <a:pPr lvl="0"/>
            <a:endParaRPr lang="en-US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518194" y="1876926"/>
            <a:ext cx="5101055" cy="4074694"/>
          </a:xfrm>
        </p:spPr>
        <p:txBody>
          <a:bodyPr anchor="ctr"/>
          <a:lstStyle>
            <a:lvl1pPr marL="0" indent="0">
              <a:buNone/>
              <a:defRPr>
                <a:solidFill>
                  <a:schemeClr val="bg1"/>
                </a:solidFill>
                <a:latin typeface="Open Sans" panose="020B0606030504020204"/>
              </a:defRPr>
            </a:lvl1pPr>
          </a:lstStyle>
          <a:p>
            <a:pPr lvl="0"/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7D417F91-88C7-444C-8083-870BCCAEB452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0704514" y="85727"/>
            <a:ext cx="1377951" cy="1096963"/>
          </a:xfrm>
        </p:spPr>
        <p:txBody>
          <a:bodyPr/>
          <a:lstStyle/>
          <a:p>
            <a:r>
              <a:rPr lang="en-US"/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val="146882269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with Text W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64632" y="224591"/>
            <a:ext cx="8757064" cy="7379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77715E-A812-4800-BF93-C4EBEFF9B187}" type="datetime1">
              <a:rPr lang="en-US" smtClean="0"/>
              <a:t>5/26/2021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8AB57-2DBE-44A3-AE96-942C49E954BF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401641" y="1645920"/>
            <a:ext cx="11379991" cy="3648710"/>
          </a:xfrm>
        </p:spPr>
        <p:txBody>
          <a:bodyPr/>
          <a:lstStyle>
            <a:lvl1pPr marL="0" indent="0">
              <a:buFontTx/>
              <a:buNone/>
              <a:defRPr>
                <a:latin typeface="Open Sans (Headings)"/>
              </a:defRPr>
            </a:lvl1pPr>
          </a:lstStyle>
          <a:p>
            <a:endParaRPr lang="en-US"/>
          </a:p>
        </p:txBody>
      </p:sp>
      <p:sp>
        <p:nvSpPr>
          <p:cNvPr id="11" name="Text Placeholder 11"/>
          <p:cNvSpPr>
            <a:spLocks noGrp="1"/>
          </p:cNvSpPr>
          <p:nvPr>
            <p:ph type="body" sz="quarter" idx="14"/>
          </p:nvPr>
        </p:nvSpPr>
        <p:spPr>
          <a:xfrm>
            <a:off x="401639" y="5657088"/>
            <a:ext cx="11379200" cy="543686"/>
          </a:xfrm>
          <a:gradFill>
            <a:gsLst>
              <a:gs pos="26000">
                <a:srgbClr val="203864"/>
              </a:gs>
              <a:gs pos="50000">
                <a:srgbClr val="2F5CAC"/>
              </a:gs>
              <a:gs pos="100000">
                <a:srgbClr val="4472C4"/>
              </a:gs>
            </a:gsLst>
            <a:lin ang="3000000" scaled="0"/>
          </a:gradFill>
        </p:spPr>
        <p:txBody>
          <a:bodyPr/>
          <a:lstStyle>
            <a:lvl1pPr marL="365760" indent="0" algn="ctr">
              <a:lnSpc>
                <a:spcPct val="120000"/>
              </a:lnSpc>
              <a:buNone/>
              <a:defRPr sz="2400">
                <a:solidFill>
                  <a:schemeClr val="bg1"/>
                </a:solidFill>
                <a:latin typeface="Open Sans (Headings)"/>
              </a:defRPr>
            </a:lvl1pPr>
          </a:lstStyle>
          <a:p>
            <a:pPr lvl="0"/>
            <a:endParaRPr lang="en-US"/>
          </a:p>
        </p:txBody>
      </p:sp>
      <p:sp>
        <p:nvSpPr>
          <p:cNvPr id="12" name="Picture Placeholder 8">
            <a:extLst>
              <a:ext uri="{FF2B5EF4-FFF2-40B4-BE49-F238E27FC236}">
                <a16:creationId xmlns:a16="http://schemas.microsoft.com/office/drawing/2014/main" id="{8182D125-C8EF-A144-B545-5231C044098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0704514" y="85727"/>
            <a:ext cx="1377951" cy="1096963"/>
          </a:xfrm>
        </p:spPr>
        <p:txBody>
          <a:bodyPr/>
          <a:lstStyle/>
          <a:p>
            <a:r>
              <a:rPr lang="en-US"/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val="318921606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melin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64632" y="224591"/>
            <a:ext cx="8720488" cy="7379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22C0E2-A7F7-4425-B822-CC5FEDF6D9F2}" type="datetime1">
              <a:rPr lang="en-US" smtClean="0"/>
              <a:t>5/26/2021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8AB57-2DBE-44A3-AE96-942C49E954BF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7725146" y="3631344"/>
            <a:ext cx="12700" cy="513897"/>
          </a:xfrm>
          <a:prstGeom prst="line">
            <a:avLst/>
          </a:prstGeom>
          <a:ln w="53975" cap="rnd">
            <a:solidFill>
              <a:schemeClr val="accent5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 userDrawn="1"/>
        </p:nvCxnSpPr>
        <p:spPr>
          <a:xfrm>
            <a:off x="4495913" y="3639582"/>
            <a:ext cx="12700" cy="513897"/>
          </a:xfrm>
          <a:prstGeom prst="line">
            <a:avLst/>
          </a:prstGeom>
          <a:ln w="53975" cap="rnd">
            <a:solidFill>
              <a:srgbClr val="EA0C0C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>
            <a:endCxn id="20" idx="4"/>
          </p:cNvCxnSpPr>
          <p:nvPr userDrawn="1"/>
        </p:nvCxnSpPr>
        <p:spPr>
          <a:xfrm>
            <a:off x="6110255" y="3256248"/>
            <a:ext cx="12700" cy="513897"/>
          </a:xfrm>
          <a:prstGeom prst="line">
            <a:avLst/>
          </a:prstGeom>
          <a:ln w="53975" cap="rnd">
            <a:solidFill>
              <a:srgbClr val="69447B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 userDrawn="1"/>
        </p:nvSpPr>
        <p:spPr>
          <a:xfrm>
            <a:off x="3738698" y="3553469"/>
            <a:ext cx="1530393" cy="293653"/>
          </a:xfrm>
          <a:prstGeom prst="rect">
            <a:avLst/>
          </a:prstGeom>
          <a:solidFill>
            <a:srgbClr val="DA3E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6" name="Rectangle 15"/>
          <p:cNvSpPr/>
          <p:nvPr userDrawn="1"/>
        </p:nvSpPr>
        <p:spPr>
          <a:xfrm>
            <a:off x="5352765" y="3553469"/>
            <a:ext cx="1530393" cy="293653"/>
          </a:xfrm>
          <a:prstGeom prst="rect">
            <a:avLst/>
          </a:prstGeom>
          <a:solidFill>
            <a:srgbClr val="6944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7" name="Rectangle 16"/>
          <p:cNvSpPr/>
          <p:nvPr userDrawn="1"/>
        </p:nvSpPr>
        <p:spPr>
          <a:xfrm>
            <a:off x="6967305" y="3553469"/>
            <a:ext cx="1530393" cy="293653"/>
          </a:xfrm>
          <a:prstGeom prst="rect">
            <a:avLst/>
          </a:prstGeom>
          <a:solidFill>
            <a:srgbClr val="5482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8" name="Rectangle 17"/>
          <p:cNvSpPr/>
          <p:nvPr userDrawn="1"/>
        </p:nvSpPr>
        <p:spPr>
          <a:xfrm>
            <a:off x="8573100" y="3553469"/>
            <a:ext cx="1530393" cy="293653"/>
          </a:xfrm>
          <a:prstGeom prst="rect">
            <a:avLst/>
          </a:prstGeom>
          <a:solidFill>
            <a:srgbClr val="3C6E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9" name="Rectangle 18"/>
          <p:cNvSpPr/>
          <p:nvPr userDrawn="1"/>
        </p:nvSpPr>
        <p:spPr>
          <a:xfrm>
            <a:off x="2124158" y="3553469"/>
            <a:ext cx="1530393" cy="293653"/>
          </a:xfrm>
          <a:prstGeom prst="rect">
            <a:avLst/>
          </a:prstGeom>
          <a:solidFill>
            <a:srgbClr val="A830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0" name="Oval 19"/>
          <p:cNvSpPr/>
          <p:nvPr userDrawn="1"/>
        </p:nvSpPr>
        <p:spPr>
          <a:xfrm>
            <a:off x="6049541" y="3623317"/>
            <a:ext cx="146827" cy="14682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cxnSp>
        <p:nvCxnSpPr>
          <p:cNvPr id="21" name="Straight Connector 20"/>
          <p:cNvCxnSpPr>
            <a:endCxn id="22" idx="4"/>
          </p:cNvCxnSpPr>
          <p:nvPr userDrawn="1"/>
        </p:nvCxnSpPr>
        <p:spPr>
          <a:xfrm>
            <a:off x="9332363" y="3259817"/>
            <a:ext cx="12700" cy="513897"/>
          </a:xfrm>
          <a:prstGeom prst="line">
            <a:avLst/>
          </a:prstGeom>
          <a:ln w="53975" cap="rnd">
            <a:solidFill>
              <a:srgbClr val="4472C4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Oval 21"/>
          <p:cNvSpPr/>
          <p:nvPr userDrawn="1"/>
        </p:nvSpPr>
        <p:spPr>
          <a:xfrm>
            <a:off x="9271649" y="3626886"/>
            <a:ext cx="146827" cy="14682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cxnSp>
        <p:nvCxnSpPr>
          <p:cNvPr id="23" name="Straight Connector 22"/>
          <p:cNvCxnSpPr>
            <a:endCxn id="24" idx="4"/>
          </p:cNvCxnSpPr>
          <p:nvPr userDrawn="1"/>
        </p:nvCxnSpPr>
        <p:spPr>
          <a:xfrm>
            <a:off x="2889535" y="3266406"/>
            <a:ext cx="12700" cy="513897"/>
          </a:xfrm>
          <a:prstGeom prst="line">
            <a:avLst/>
          </a:prstGeom>
          <a:ln w="53975" cap="rnd">
            <a:solidFill>
              <a:srgbClr val="A8301C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Oval 23"/>
          <p:cNvSpPr/>
          <p:nvPr userDrawn="1"/>
        </p:nvSpPr>
        <p:spPr>
          <a:xfrm>
            <a:off x="2828821" y="3633477"/>
            <a:ext cx="146827" cy="14682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5" name="Oval 24"/>
          <p:cNvSpPr/>
          <p:nvPr userDrawn="1"/>
        </p:nvSpPr>
        <p:spPr>
          <a:xfrm>
            <a:off x="4423941" y="3643637"/>
            <a:ext cx="146827" cy="14682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6" name="Oval 25"/>
          <p:cNvSpPr/>
          <p:nvPr userDrawn="1"/>
        </p:nvSpPr>
        <p:spPr>
          <a:xfrm>
            <a:off x="7664981" y="3613157"/>
            <a:ext cx="146827" cy="14682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8"/>
          </p:nvPr>
        </p:nvSpPr>
        <p:spPr>
          <a:xfrm>
            <a:off x="2116159" y="2535258"/>
            <a:ext cx="1514363" cy="681271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32" name="Text Placeholder 3"/>
          <p:cNvSpPr>
            <a:spLocks noGrp="1"/>
          </p:cNvSpPr>
          <p:nvPr>
            <p:ph type="body" sz="quarter" idx="19"/>
          </p:nvPr>
        </p:nvSpPr>
        <p:spPr>
          <a:xfrm>
            <a:off x="3754728" y="4166493"/>
            <a:ext cx="1514363" cy="681271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33" name="Text Placeholder 3"/>
          <p:cNvSpPr>
            <a:spLocks noGrp="1"/>
          </p:cNvSpPr>
          <p:nvPr>
            <p:ph type="body" sz="quarter" idx="20"/>
          </p:nvPr>
        </p:nvSpPr>
        <p:spPr>
          <a:xfrm>
            <a:off x="5338819" y="2535259"/>
            <a:ext cx="1514363" cy="681271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34" name="Text Placeholder 3"/>
          <p:cNvSpPr>
            <a:spLocks noGrp="1"/>
          </p:cNvSpPr>
          <p:nvPr>
            <p:ph type="body" sz="quarter" idx="21"/>
          </p:nvPr>
        </p:nvSpPr>
        <p:spPr>
          <a:xfrm>
            <a:off x="7054625" y="4166493"/>
            <a:ext cx="1514363" cy="681271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35" name="Text Placeholder 3"/>
          <p:cNvSpPr>
            <a:spLocks noGrp="1"/>
          </p:cNvSpPr>
          <p:nvPr>
            <p:ph type="body" sz="quarter" idx="22"/>
          </p:nvPr>
        </p:nvSpPr>
        <p:spPr>
          <a:xfrm>
            <a:off x="8581532" y="2535259"/>
            <a:ext cx="1514363" cy="681271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23" hasCustomPrompt="1"/>
          </p:nvPr>
        </p:nvSpPr>
        <p:spPr>
          <a:xfrm>
            <a:off x="2124158" y="5303521"/>
            <a:ext cx="7979333" cy="595024"/>
          </a:xfrm>
        </p:spPr>
        <p:txBody>
          <a:bodyPr anchor="ctr"/>
          <a:lstStyle>
            <a:lvl1pPr marL="0" indent="0" algn="ctr">
              <a:buNone/>
              <a:defRPr sz="2400" baseline="0">
                <a:latin typeface="Open Sans (Body)"/>
              </a:defRPr>
            </a:lvl1pPr>
          </a:lstStyle>
          <a:p>
            <a:pPr lvl="0"/>
            <a:r>
              <a:rPr lang="en-US"/>
              <a:t>Contact Communications for custom timelines</a:t>
            </a:r>
          </a:p>
        </p:txBody>
      </p:sp>
      <p:sp>
        <p:nvSpPr>
          <p:cNvPr id="27" name="Picture Placeholder 8">
            <a:extLst>
              <a:ext uri="{FF2B5EF4-FFF2-40B4-BE49-F238E27FC236}">
                <a16:creationId xmlns:a16="http://schemas.microsoft.com/office/drawing/2014/main" id="{60B34316-7C16-3240-A288-5BD4B828E47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0704514" y="85727"/>
            <a:ext cx="1377951" cy="1096963"/>
          </a:xfrm>
        </p:spPr>
        <p:txBody>
          <a:bodyPr/>
          <a:lstStyle/>
          <a:p>
            <a:r>
              <a:rPr lang="en-US"/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val="285335568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melin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64633" y="224591"/>
            <a:ext cx="8737401" cy="7379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2DC5F9-D77C-45C1-AB86-346E2E886B8F}" type="datetime1">
              <a:rPr lang="en-US" smtClean="0"/>
              <a:t>5/26/2021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8AB57-2DBE-44A3-AE96-942C49E954BF}" type="slidenum">
              <a:rPr lang="en-US" smtClean="0"/>
              <a:t>‹#›</a:t>
            </a:fld>
            <a:endParaRPr lang="en-US"/>
          </a:p>
        </p:txBody>
      </p:sp>
      <p:sp>
        <p:nvSpPr>
          <p:cNvPr id="27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660417" y="1515072"/>
            <a:ext cx="1530351" cy="629227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/>
            </a:lvl1pPr>
          </a:lstStyle>
          <a:p>
            <a:pPr lvl="0"/>
            <a:r>
              <a:rPr lang="en-US"/>
              <a:t>Text</a:t>
            </a:r>
          </a:p>
          <a:p>
            <a:pPr lvl="0"/>
            <a:r>
              <a:rPr lang="en-US"/>
              <a:t>placeholder</a:t>
            </a:r>
          </a:p>
        </p:txBody>
      </p:sp>
      <p:sp>
        <p:nvSpPr>
          <p:cNvPr id="28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8446127" y="1515072"/>
            <a:ext cx="1530351" cy="629227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/>
            </a:lvl1pPr>
          </a:lstStyle>
          <a:p>
            <a:pPr lvl="0"/>
            <a:r>
              <a:rPr lang="en-US"/>
              <a:t>Text</a:t>
            </a:r>
          </a:p>
          <a:p>
            <a:pPr lvl="0"/>
            <a:r>
              <a:rPr lang="en-US"/>
              <a:t>placeholder</a:t>
            </a:r>
          </a:p>
        </p:txBody>
      </p:sp>
      <p:sp>
        <p:nvSpPr>
          <p:cNvPr id="29" name="TextBox 28"/>
          <p:cNvSpPr txBox="1"/>
          <p:nvPr userDrawn="1"/>
        </p:nvSpPr>
        <p:spPr>
          <a:xfrm>
            <a:off x="791680" y="2937884"/>
            <a:ext cx="569011" cy="23573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en-ZA" sz="1000" b="1">
                <a:solidFill>
                  <a:schemeClr val="tx1">
                    <a:lumMod val="75000"/>
                    <a:lumOff val="25000"/>
                  </a:schemeClr>
                </a:solidFill>
              </a:rPr>
              <a:t>20YY</a:t>
            </a:r>
          </a:p>
        </p:txBody>
      </p:sp>
      <p:sp>
        <p:nvSpPr>
          <p:cNvPr id="30" name="Oval 29" title="Milestone Number"/>
          <p:cNvSpPr/>
          <p:nvPr userDrawn="1"/>
        </p:nvSpPr>
        <p:spPr>
          <a:xfrm>
            <a:off x="1148145" y="4457100"/>
            <a:ext cx="407673" cy="407673"/>
          </a:xfrm>
          <a:prstGeom prst="ellipse">
            <a:avLst/>
          </a:prstGeom>
          <a:solidFill>
            <a:srgbClr val="DA3E26"/>
          </a:solidFill>
          <a:ln>
            <a:noFill/>
          </a:ln>
          <a:effectLst>
            <a:outerShdw blurRad="25400" dist="12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ZA" sz="1000">
                <a:solidFill>
                  <a:schemeClr val="bg1"/>
                </a:solidFill>
              </a:rPr>
              <a:t>01</a:t>
            </a:r>
          </a:p>
        </p:txBody>
      </p:sp>
      <p:pic>
        <p:nvPicPr>
          <p:cNvPr id="31" name="Graphic 30" title="callout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933312" y="3915500"/>
            <a:ext cx="581025" cy="295275"/>
          </a:xfrm>
          <a:prstGeom prst="rect">
            <a:avLst/>
          </a:prstGeom>
        </p:spPr>
      </p:pic>
      <p:sp>
        <p:nvSpPr>
          <p:cNvPr id="36" name="Oval 35" title="Milestone Number"/>
          <p:cNvSpPr/>
          <p:nvPr userDrawn="1"/>
        </p:nvSpPr>
        <p:spPr>
          <a:xfrm>
            <a:off x="1223824" y="2133145"/>
            <a:ext cx="407673" cy="407673"/>
          </a:xfrm>
          <a:prstGeom prst="ellipse">
            <a:avLst/>
          </a:prstGeom>
          <a:solidFill>
            <a:srgbClr val="DA3E26"/>
          </a:solidFill>
          <a:ln>
            <a:noFill/>
          </a:ln>
          <a:effectLst>
            <a:outerShdw blurRad="25400" dist="12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ZA" sz="1000">
                <a:solidFill>
                  <a:schemeClr val="bg1"/>
                </a:solidFill>
              </a:rPr>
              <a:t>02</a:t>
            </a:r>
          </a:p>
        </p:txBody>
      </p:sp>
      <p:pic>
        <p:nvPicPr>
          <p:cNvPr id="37" name="Graphic 36" title="callout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1282717" y="2801037"/>
            <a:ext cx="581025" cy="295275"/>
          </a:xfrm>
          <a:prstGeom prst="rect">
            <a:avLst/>
          </a:prstGeom>
        </p:spPr>
      </p:pic>
      <p:sp>
        <p:nvSpPr>
          <p:cNvPr id="38" name="TextBox 37"/>
          <p:cNvSpPr txBox="1"/>
          <p:nvPr userDrawn="1"/>
        </p:nvSpPr>
        <p:spPr>
          <a:xfrm>
            <a:off x="3382576" y="2940072"/>
            <a:ext cx="569011" cy="23573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en-ZA" sz="1000" b="1">
                <a:solidFill>
                  <a:schemeClr val="tx1">
                    <a:lumMod val="75000"/>
                    <a:lumOff val="25000"/>
                  </a:schemeClr>
                </a:solidFill>
              </a:rPr>
              <a:t>20YY</a:t>
            </a:r>
          </a:p>
        </p:txBody>
      </p:sp>
      <p:sp>
        <p:nvSpPr>
          <p:cNvPr id="39" name="Oval 38" title="Milestone Number"/>
          <p:cNvSpPr/>
          <p:nvPr userDrawn="1"/>
        </p:nvSpPr>
        <p:spPr>
          <a:xfrm>
            <a:off x="3763750" y="4434295"/>
            <a:ext cx="407673" cy="407673"/>
          </a:xfrm>
          <a:prstGeom prst="ellipse">
            <a:avLst/>
          </a:prstGeom>
          <a:solidFill>
            <a:srgbClr val="548235"/>
          </a:solidFill>
          <a:ln>
            <a:noFill/>
          </a:ln>
          <a:effectLst>
            <a:outerShdw blurRad="25400" dist="12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ZA" sz="1000">
                <a:solidFill>
                  <a:schemeClr val="bg1"/>
                </a:solidFill>
              </a:rPr>
              <a:t>03</a:t>
            </a:r>
          </a:p>
        </p:txBody>
      </p:sp>
      <p:pic>
        <p:nvPicPr>
          <p:cNvPr id="40" name="Graphic 39" title="callout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3508785" y="3926542"/>
            <a:ext cx="581025" cy="295275"/>
          </a:xfrm>
          <a:prstGeom prst="rect">
            <a:avLst/>
          </a:prstGeom>
        </p:spPr>
      </p:pic>
      <p:sp>
        <p:nvSpPr>
          <p:cNvPr id="41" name="TextBox 40"/>
          <p:cNvSpPr txBox="1"/>
          <p:nvPr userDrawn="1"/>
        </p:nvSpPr>
        <p:spPr>
          <a:xfrm>
            <a:off x="5963109" y="2930906"/>
            <a:ext cx="569011" cy="23573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en-ZA" sz="1000" b="1">
                <a:solidFill>
                  <a:schemeClr val="tx1">
                    <a:lumMod val="75000"/>
                    <a:lumOff val="25000"/>
                  </a:schemeClr>
                </a:solidFill>
              </a:rPr>
              <a:t>20YY</a:t>
            </a:r>
          </a:p>
        </p:txBody>
      </p:sp>
      <p:sp>
        <p:nvSpPr>
          <p:cNvPr id="42" name="Oval 41" title="Milestone Number"/>
          <p:cNvSpPr/>
          <p:nvPr userDrawn="1"/>
        </p:nvSpPr>
        <p:spPr>
          <a:xfrm>
            <a:off x="6352340" y="4434295"/>
            <a:ext cx="407673" cy="407673"/>
          </a:xfrm>
          <a:prstGeom prst="ellipse">
            <a:avLst/>
          </a:prstGeom>
          <a:solidFill>
            <a:srgbClr val="69447B"/>
          </a:solidFill>
          <a:ln>
            <a:noFill/>
          </a:ln>
          <a:effectLst>
            <a:outerShdw blurRad="25400" dist="12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ZA" sz="1000">
                <a:solidFill>
                  <a:schemeClr val="bg1"/>
                </a:solidFill>
              </a:rPr>
              <a:t>04</a:t>
            </a:r>
          </a:p>
        </p:txBody>
      </p:sp>
      <p:pic>
        <p:nvPicPr>
          <p:cNvPr id="43" name="Graphic 42" title="callout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6112305" y="3936873"/>
            <a:ext cx="581025" cy="295275"/>
          </a:xfrm>
          <a:prstGeom prst="rect">
            <a:avLst/>
          </a:prstGeom>
        </p:spPr>
      </p:pic>
      <p:sp>
        <p:nvSpPr>
          <p:cNvPr id="44" name="Oval 43" title="Milestone Number"/>
          <p:cNvSpPr/>
          <p:nvPr userDrawn="1"/>
        </p:nvSpPr>
        <p:spPr>
          <a:xfrm>
            <a:off x="6427902" y="2129572"/>
            <a:ext cx="407673" cy="407673"/>
          </a:xfrm>
          <a:prstGeom prst="ellipse">
            <a:avLst/>
          </a:prstGeom>
          <a:solidFill>
            <a:srgbClr val="69447B"/>
          </a:solidFill>
          <a:ln>
            <a:noFill/>
          </a:ln>
          <a:effectLst>
            <a:outerShdw blurRad="25400" dist="12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ZA" sz="1000">
                <a:solidFill>
                  <a:schemeClr val="bg1"/>
                </a:solidFill>
              </a:rPr>
              <a:t>05</a:t>
            </a:r>
          </a:p>
        </p:txBody>
      </p:sp>
      <p:pic>
        <p:nvPicPr>
          <p:cNvPr id="45" name="Graphic 44" title="callout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6466253" y="2801037"/>
            <a:ext cx="581025" cy="295275"/>
          </a:xfrm>
          <a:prstGeom prst="rect">
            <a:avLst/>
          </a:prstGeom>
        </p:spPr>
      </p:pic>
      <p:sp>
        <p:nvSpPr>
          <p:cNvPr id="46" name="TextBox 45"/>
          <p:cNvSpPr txBox="1"/>
          <p:nvPr userDrawn="1"/>
        </p:nvSpPr>
        <p:spPr>
          <a:xfrm>
            <a:off x="8552677" y="2930906"/>
            <a:ext cx="569011" cy="23573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en-ZA" sz="1000" b="1">
                <a:solidFill>
                  <a:schemeClr val="tx1">
                    <a:lumMod val="75000"/>
                    <a:lumOff val="25000"/>
                  </a:schemeClr>
                </a:solidFill>
              </a:rPr>
              <a:t>20YY</a:t>
            </a:r>
          </a:p>
        </p:txBody>
      </p:sp>
      <p:sp>
        <p:nvSpPr>
          <p:cNvPr id="47" name="Oval 46" title="Milestone Number"/>
          <p:cNvSpPr/>
          <p:nvPr userDrawn="1"/>
        </p:nvSpPr>
        <p:spPr>
          <a:xfrm>
            <a:off x="8917852" y="4434294"/>
            <a:ext cx="407673" cy="407673"/>
          </a:xfrm>
          <a:prstGeom prst="ellipse">
            <a:avLst/>
          </a:prstGeom>
          <a:solidFill>
            <a:srgbClr val="2F5CAC"/>
          </a:solidFill>
          <a:ln>
            <a:noFill/>
          </a:ln>
          <a:effectLst>
            <a:outerShdw blurRad="25400" dist="12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ZA" sz="1000">
                <a:solidFill>
                  <a:schemeClr val="bg1"/>
                </a:solidFill>
              </a:rPr>
              <a:t>06</a:t>
            </a:r>
          </a:p>
        </p:txBody>
      </p:sp>
      <p:pic>
        <p:nvPicPr>
          <p:cNvPr id="48" name="Graphic 47" title="callout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8683540" y="3936873"/>
            <a:ext cx="581025" cy="295275"/>
          </a:xfrm>
          <a:prstGeom prst="rect">
            <a:avLst/>
          </a:prstGeom>
        </p:spPr>
      </p:pic>
      <p:sp>
        <p:nvSpPr>
          <p:cNvPr id="49" name="Oval 48" title="Milestone Number"/>
          <p:cNvSpPr/>
          <p:nvPr userDrawn="1"/>
        </p:nvSpPr>
        <p:spPr>
          <a:xfrm>
            <a:off x="8954929" y="2126448"/>
            <a:ext cx="407673" cy="407673"/>
          </a:xfrm>
          <a:prstGeom prst="ellipse">
            <a:avLst/>
          </a:prstGeom>
          <a:solidFill>
            <a:srgbClr val="2F5CAC"/>
          </a:solidFill>
          <a:ln>
            <a:noFill/>
          </a:ln>
          <a:effectLst>
            <a:outerShdw blurRad="25400" dist="12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ZA" sz="1000">
                <a:solidFill>
                  <a:schemeClr val="bg1"/>
                </a:solidFill>
              </a:rPr>
              <a:t>07</a:t>
            </a:r>
          </a:p>
        </p:txBody>
      </p:sp>
      <p:pic>
        <p:nvPicPr>
          <p:cNvPr id="50" name="Graphic 49" title="callout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9056845" y="2801037"/>
            <a:ext cx="581025" cy="295275"/>
          </a:xfrm>
          <a:prstGeom prst="rect">
            <a:avLst/>
          </a:prstGeom>
        </p:spPr>
      </p:pic>
      <p:grpSp>
        <p:nvGrpSpPr>
          <p:cNvPr id="51" name="Group 50" title="Today Flag Icon"/>
          <p:cNvGrpSpPr/>
          <p:nvPr userDrawn="1"/>
        </p:nvGrpSpPr>
        <p:grpSpPr>
          <a:xfrm>
            <a:off x="10298197" y="2129572"/>
            <a:ext cx="407673" cy="407673"/>
            <a:chOff x="10636741" y="2652807"/>
            <a:chExt cx="296963" cy="296963"/>
          </a:xfrm>
        </p:grpSpPr>
        <p:sp>
          <p:nvSpPr>
            <p:cNvPr id="52" name="Oval 51"/>
            <p:cNvSpPr/>
            <p:nvPr/>
          </p:nvSpPr>
          <p:spPr>
            <a:xfrm>
              <a:off x="10636741" y="2652807"/>
              <a:ext cx="296963" cy="296963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  <a:effectLst>
              <a:outerShdw blurRad="25400" dist="12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ZA" sz="60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pic>
          <p:nvPicPr>
            <p:cNvPr id="53" name="Graphic 52" title="Flag Icon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0710816" y="2716810"/>
              <a:ext cx="149367" cy="168956"/>
            </a:xfrm>
            <a:prstGeom prst="rect">
              <a:avLst/>
            </a:prstGeom>
          </p:spPr>
        </p:pic>
      </p:grpSp>
      <p:pic>
        <p:nvPicPr>
          <p:cNvPr id="54" name="Graphic 53" title="callout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10359160" y="2801037"/>
            <a:ext cx="581025" cy="295275"/>
          </a:xfrm>
          <a:prstGeom prst="rect">
            <a:avLst/>
          </a:prstGeom>
        </p:spPr>
      </p:pic>
      <p:grpSp>
        <p:nvGrpSpPr>
          <p:cNvPr id="55" name="Group 54" title="Year 4"/>
          <p:cNvGrpSpPr/>
          <p:nvPr userDrawn="1"/>
        </p:nvGrpSpPr>
        <p:grpSpPr>
          <a:xfrm>
            <a:off x="8481354" y="3119046"/>
            <a:ext cx="3133180" cy="562188"/>
            <a:chOff x="8481353" y="3119046"/>
            <a:chExt cx="3133180" cy="562188"/>
          </a:xfrm>
        </p:grpSpPr>
        <p:cxnSp>
          <p:nvCxnSpPr>
            <p:cNvPr id="56" name="Straight Connector 55" title="Q lines"/>
            <p:cNvCxnSpPr>
              <a:cxnSpLocks/>
            </p:cNvCxnSpPr>
            <p:nvPr/>
          </p:nvCxnSpPr>
          <p:spPr>
            <a:xfrm>
              <a:off x="10785757" y="3119046"/>
              <a:ext cx="0" cy="165471"/>
            </a:xfrm>
            <a:prstGeom prst="line">
              <a:avLst/>
            </a:prstGeom>
            <a:ln cmpd="sng">
              <a:solidFill>
                <a:schemeClr val="bg1">
                  <a:lumMod val="85000"/>
                </a:schemeClr>
              </a:solidFill>
              <a:prstDash val="sysDash"/>
              <a:headEnd type="none" w="sm" len="sm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 title="Q lines"/>
            <p:cNvCxnSpPr>
              <a:cxnSpLocks/>
            </p:cNvCxnSpPr>
            <p:nvPr/>
          </p:nvCxnSpPr>
          <p:spPr>
            <a:xfrm>
              <a:off x="9481202" y="3119046"/>
              <a:ext cx="0" cy="165471"/>
            </a:xfrm>
            <a:prstGeom prst="line">
              <a:avLst/>
            </a:prstGeom>
            <a:ln cmpd="sng">
              <a:solidFill>
                <a:schemeClr val="bg1">
                  <a:lumMod val="85000"/>
                </a:schemeClr>
              </a:solidFill>
              <a:prstDash val="sysDash"/>
              <a:headEnd type="none" w="sm" len="sm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Arrow: Right 132" title="Year Arrow"/>
            <p:cNvSpPr/>
            <p:nvPr/>
          </p:nvSpPr>
          <p:spPr>
            <a:xfrm>
              <a:off x="8481353" y="3325978"/>
              <a:ext cx="3133180" cy="355256"/>
            </a:xfrm>
            <a:prstGeom prst="rightArrow">
              <a:avLst>
                <a:gd name="adj1" fmla="val 100000"/>
                <a:gd name="adj2" fmla="val 50000"/>
              </a:avLst>
            </a:prstGeom>
            <a:gradFill flip="none" rotWithShape="1">
              <a:gsLst>
                <a:gs pos="0">
                  <a:schemeClr val="accent1">
                    <a:lumMod val="20000"/>
                    <a:lumOff val="80000"/>
                  </a:schemeClr>
                </a:gs>
                <a:gs pos="100000">
                  <a:srgbClr val="2F5CAC"/>
                </a:gs>
              </a:gsLst>
              <a:lin ang="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 sz="1600"/>
            </a:p>
          </p:txBody>
        </p:sp>
        <p:sp>
          <p:nvSpPr>
            <p:cNvPr id="59" name="Oval 58" title="Quarter Background Cirlce"/>
            <p:cNvSpPr/>
            <p:nvPr/>
          </p:nvSpPr>
          <p:spPr>
            <a:xfrm>
              <a:off x="10682502" y="3403274"/>
              <a:ext cx="211582" cy="21158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60" name="Oval 59" title="Quarter Background Cirlce"/>
            <p:cNvSpPr/>
            <p:nvPr/>
          </p:nvSpPr>
          <p:spPr>
            <a:xfrm>
              <a:off x="10031923" y="3403274"/>
              <a:ext cx="211582" cy="21158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61" name="Oval 60" title="Quarter Background Cirlce"/>
            <p:cNvSpPr/>
            <p:nvPr/>
          </p:nvSpPr>
          <p:spPr>
            <a:xfrm>
              <a:off x="9384678" y="3403274"/>
              <a:ext cx="211582" cy="21158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62" name="Oval 61" title="Quarter Background Cirlce"/>
            <p:cNvSpPr/>
            <p:nvPr/>
          </p:nvSpPr>
          <p:spPr>
            <a:xfrm>
              <a:off x="8731634" y="3403274"/>
              <a:ext cx="211582" cy="21158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cxnSp>
          <p:nvCxnSpPr>
            <p:cNvPr id="63" name="Straight Connector 62" title="Q lines"/>
            <p:cNvCxnSpPr>
              <a:cxnSpLocks/>
            </p:cNvCxnSpPr>
            <p:nvPr/>
          </p:nvCxnSpPr>
          <p:spPr>
            <a:xfrm>
              <a:off x="8836180" y="3119046"/>
              <a:ext cx="0" cy="165471"/>
            </a:xfrm>
            <a:prstGeom prst="line">
              <a:avLst/>
            </a:prstGeom>
            <a:ln w="15875" cmpd="sng">
              <a:solidFill>
                <a:schemeClr val="tx1">
                  <a:lumMod val="75000"/>
                  <a:lumOff val="25000"/>
                </a:schemeClr>
              </a:solidFill>
              <a:prstDash val="solid"/>
              <a:headEnd type="none" w="sm" len="sm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 title="Q lines"/>
            <p:cNvCxnSpPr>
              <a:cxnSpLocks/>
            </p:cNvCxnSpPr>
            <p:nvPr/>
          </p:nvCxnSpPr>
          <p:spPr>
            <a:xfrm>
              <a:off x="10130964" y="3119046"/>
              <a:ext cx="0" cy="165471"/>
            </a:xfrm>
            <a:prstGeom prst="line">
              <a:avLst/>
            </a:prstGeom>
            <a:ln cmpd="sng">
              <a:solidFill>
                <a:schemeClr val="bg1">
                  <a:lumMod val="85000"/>
                </a:schemeClr>
              </a:solidFill>
              <a:prstDash val="sysDash"/>
              <a:headEnd type="none" w="sm" len="sm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TextBox 64" title="Quarter Number"/>
            <p:cNvSpPr txBox="1"/>
            <p:nvPr/>
          </p:nvSpPr>
          <p:spPr>
            <a:xfrm>
              <a:off x="8696830" y="3431169"/>
              <a:ext cx="288000" cy="144000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pPr algn="ctr"/>
              <a:r>
                <a:rPr lang="en-ZA" sz="1000" b="1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Q1</a:t>
              </a:r>
              <a:endParaRPr lang="en-ZA" sz="1000">
                <a:solidFill>
                  <a:schemeClr val="bg1">
                    <a:lumMod val="75000"/>
                  </a:schemeClr>
                </a:solidFill>
              </a:endParaRPr>
            </a:p>
          </p:txBody>
        </p:sp>
        <p:sp>
          <p:nvSpPr>
            <p:cNvPr id="66" name="TextBox 65" title="Quarter Number"/>
            <p:cNvSpPr txBox="1"/>
            <p:nvPr/>
          </p:nvSpPr>
          <p:spPr>
            <a:xfrm>
              <a:off x="9344345" y="3431169"/>
              <a:ext cx="288000" cy="144000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pPr algn="ctr"/>
              <a:r>
                <a:rPr lang="en-ZA" sz="1000" b="1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Q2</a:t>
              </a:r>
              <a:endParaRPr lang="en-ZA" sz="100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67" name="TextBox 66" title="Quarter Number"/>
            <p:cNvSpPr txBox="1"/>
            <p:nvPr/>
          </p:nvSpPr>
          <p:spPr>
            <a:xfrm>
              <a:off x="9991860" y="3431169"/>
              <a:ext cx="288000" cy="144000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pPr algn="ctr"/>
              <a:r>
                <a:rPr lang="en-ZA" sz="1000" b="1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Q3</a:t>
              </a:r>
              <a:endParaRPr lang="en-ZA" sz="100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68" name="TextBox 67" title="Quarter Number"/>
            <p:cNvSpPr txBox="1"/>
            <p:nvPr/>
          </p:nvSpPr>
          <p:spPr>
            <a:xfrm>
              <a:off x="10639376" y="3431169"/>
              <a:ext cx="288000" cy="144000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pPr algn="ctr"/>
              <a:r>
                <a:rPr lang="en-ZA" sz="1000" b="1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Q4</a:t>
              </a:r>
              <a:endParaRPr lang="en-ZA" sz="100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grpSp>
        <p:nvGrpSpPr>
          <p:cNvPr id="69" name="Group 68" title="Year 3"/>
          <p:cNvGrpSpPr/>
          <p:nvPr userDrawn="1"/>
        </p:nvGrpSpPr>
        <p:grpSpPr>
          <a:xfrm>
            <a:off x="5886629" y="3119046"/>
            <a:ext cx="2784204" cy="562188"/>
            <a:chOff x="5886628" y="3119046"/>
            <a:chExt cx="2784204" cy="562188"/>
          </a:xfrm>
        </p:grpSpPr>
        <p:cxnSp>
          <p:nvCxnSpPr>
            <p:cNvPr id="70" name="Straight Connector 69" title="Q lines"/>
            <p:cNvCxnSpPr>
              <a:cxnSpLocks/>
            </p:cNvCxnSpPr>
            <p:nvPr/>
          </p:nvCxnSpPr>
          <p:spPr>
            <a:xfrm>
              <a:off x="6890490" y="3119046"/>
              <a:ext cx="0" cy="165471"/>
            </a:xfrm>
            <a:prstGeom prst="line">
              <a:avLst/>
            </a:prstGeom>
            <a:ln cmpd="sng">
              <a:solidFill>
                <a:schemeClr val="bg1">
                  <a:lumMod val="85000"/>
                </a:schemeClr>
              </a:solidFill>
              <a:prstDash val="sysDash"/>
              <a:headEnd type="none" w="sm" len="sm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1" name="Arrow: Right 184" title="Year Arrow"/>
            <p:cNvSpPr/>
            <p:nvPr/>
          </p:nvSpPr>
          <p:spPr>
            <a:xfrm>
              <a:off x="5886628" y="3325978"/>
              <a:ext cx="2784204" cy="355256"/>
            </a:xfrm>
            <a:prstGeom prst="rightArrow">
              <a:avLst>
                <a:gd name="adj1" fmla="val 100000"/>
                <a:gd name="adj2" fmla="val 50000"/>
              </a:avLst>
            </a:prstGeom>
            <a:gradFill flip="none" rotWithShape="1">
              <a:gsLst>
                <a:gs pos="0">
                  <a:schemeClr val="accent3">
                    <a:lumMod val="20000"/>
                    <a:lumOff val="80000"/>
                  </a:schemeClr>
                </a:gs>
                <a:gs pos="100000">
                  <a:srgbClr val="69447B"/>
                </a:gs>
              </a:gsLst>
              <a:lin ang="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 sz="1600"/>
            </a:p>
          </p:txBody>
        </p:sp>
        <p:sp>
          <p:nvSpPr>
            <p:cNvPr id="72" name="Oval 71" title="Quarter Background Cirlce"/>
            <p:cNvSpPr/>
            <p:nvPr/>
          </p:nvSpPr>
          <p:spPr>
            <a:xfrm>
              <a:off x="8095938" y="3403274"/>
              <a:ext cx="211582" cy="21158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73" name="Oval 72" title="Quarter Background Cirlce"/>
            <p:cNvSpPr/>
            <p:nvPr/>
          </p:nvSpPr>
          <p:spPr>
            <a:xfrm>
              <a:off x="7443121" y="3403274"/>
              <a:ext cx="211582" cy="21158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74" name="Oval 73" title="Quarter Background Cirlce"/>
            <p:cNvSpPr/>
            <p:nvPr/>
          </p:nvSpPr>
          <p:spPr>
            <a:xfrm>
              <a:off x="6791842" y="3403274"/>
              <a:ext cx="211582" cy="21158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75" name="Oval 74" title="Quarter Background Cirlce"/>
            <p:cNvSpPr/>
            <p:nvPr/>
          </p:nvSpPr>
          <p:spPr>
            <a:xfrm>
              <a:off x="6140756" y="3403274"/>
              <a:ext cx="211582" cy="21158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cxnSp>
          <p:nvCxnSpPr>
            <p:cNvPr id="76" name="Straight Connector 75" title="Q lines"/>
            <p:cNvCxnSpPr>
              <a:cxnSpLocks/>
            </p:cNvCxnSpPr>
            <p:nvPr/>
          </p:nvCxnSpPr>
          <p:spPr>
            <a:xfrm>
              <a:off x="6246612" y="3119046"/>
              <a:ext cx="0" cy="165471"/>
            </a:xfrm>
            <a:prstGeom prst="line">
              <a:avLst/>
            </a:prstGeom>
            <a:ln w="15875" cmpd="sng">
              <a:solidFill>
                <a:schemeClr val="tx1">
                  <a:lumMod val="75000"/>
                  <a:lumOff val="25000"/>
                </a:schemeClr>
              </a:solidFill>
              <a:prstDash val="solid"/>
              <a:headEnd type="none" w="sm" len="sm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 title="Q lines"/>
            <p:cNvCxnSpPr>
              <a:cxnSpLocks/>
            </p:cNvCxnSpPr>
            <p:nvPr/>
          </p:nvCxnSpPr>
          <p:spPr>
            <a:xfrm>
              <a:off x="7541396" y="3119046"/>
              <a:ext cx="0" cy="165471"/>
            </a:xfrm>
            <a:prstGeom prst="line">
              <a:avLst/>
            </a:prstGeom>
            <a:ln cmpd="sng">
              <a:solidFill>
                <a:schemeClr val="bg1">
                  <a:lumMod val="85000"/>
                </a:schemeClr>
              </a:solidFill>
              <a:prstDash val="sysDash"/>
              <a:headEnd type="none" w="sm" len="sm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 title="Q lines"/>
            <p:cNvCxnSpPr>
              <a:cxnSpLocks/>
            </p:cNvCxnSpPr>
            <p:nvPr/>
          </p:nvCxnSpPr>
          <p:spPr>
            <a:xfrm>
              <a:off x="8188788" y="3119046"/>
              <a:ext cx="0" cy="165471"/>
            </a:xfrm>
            <a:prstGeom prst="line">
              <a:avLst/>
            </a:prstGeom>
            <a:ln cmpd="sng">
              <a:solidFill>
                <a:schemeClr val="bg1">
                  <a:lumMod val="85000"/>
                </a:schemeClr>
              </a:solidFill>
              <a:prstDash val="sysDash"/>
              <a:headEnd type="none" w="sm" len="sm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9" name="TextBox 78" title="Quarter Number"/>
            <p:cNvSpPr txBox="1"/>
            <p:nvPr/>
          </p:nvSpPr>
          <p:spPr>
            <a:xfrm>
              <a:off x="6106770" y="3431169"/>
              <a:ext cx="288000" cy="144000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pPr algn="ctr"/>
              <a:r>
                <a:rPr lang="en-ZA" sz="1000" b="1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Q1</a:t>
              </a:r>
              <a:endParaRPr lang="en-ZA" sz="1000">
                <a:solidFill>
                  <a:schemeClr val="bg1">
                    <a:lumMod val="75000"/>
                  </a:schemeClr>
                </a:solidFill>
              </a:endParaRPr>
            </a:p>
          </p:txBody>
        </p:sp>
        <p:sp>
          <p:nvSpPr>
            <p:cNvPr id="80" name="TextBox 79" title="Quarter Number"/>
            <p:cNvSpPr txBox="1"/>
            <p:nvPr/>
          </p:nvSpPr>
          <p:spPr>
            <a:xfrm>
              <a:off x="6754285" y="3431169"/>
              <a:ext cx="288000" cy="144000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pPr algn="ctr"/>
              <a:r>
                <a:rPr lang="en-ZA" sz="1000" b="1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Q2</a:t>
              </a:r>
              <a:endParaRPr lang="en-ZA" sz="100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81" name="TextBox 80" title="Quarter Number"/>
            <p:cNvSpPr txBox="1"/>
            <p:nvPr/>
          </p:nvSpPr>
          <p:spPr>
            <a:xfrm>
              <a:off x="7401800" y="3431169"/>
              <a:ext cx="288000" cy="144000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pPr algn="ctr"/>
              <a:r>
                <a:rPr lang="en-ZA" sz="1000" b="1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Q3</a:t>
              </a:r>
              <a:endParaRPr lang="en-ZA" sz="100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82" name="TextBox 81" title="Quarter Number"/>
            <p:cNvSpPr txBox="1"/>
            <p:nvPr/>
          </p:nvSpPr>
          <p:spPr>
            <a:xfrm>
              <a:off x="8049315" y="3431169"/>
              <a:ext cx="288000" cy="144000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pPr algn="ctr"/>
              <a:r>
                <a:rPr lang="en-ZA" sz="1000" b="1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Q4</a:t>
              </a:r>
              <a:endParaRPr lang="en-ZA" sz="100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grpSp>
        <p:nvGrpSpPr>
          <p:cNvPr id="83" name="Group 82" title="Year 2"/>
          <p:cNvGrpSpPr/>
          <p:nvPr userDrawn="1"/>
        </p:nvGrpSpPr>
        <p:grpSpPr>
          <a:xfrm>
            <a:off x="3309142" y="3119048"/>
            <a:ext cx="2759196" cy="561751"/>
            <a:chOff x="3309141" y="3119046"/>
            <a:chExt cx="2759196" cy="561751"/>
          </a:xfrm>
        </p:grpSpPr>
        <p:sp>
          <p:nvSpPr>
            <p:cNvPr id="84" name="Arrow: Right 130" title="Year Arrow"/>
            <p:cNvSpPr/>
            <p:nvPr/>
          </p:nvSpPr>
          <p:spPr>
            <a:xfrm>
              <a:off x="3309141" y="3325541"/>
              <a:ext cx="2759196" cy="355256"/>
            </a:xfrm>
            <a:prstGeom prst="rightArrow">
              <a:avLst>
                <a:gd name="adj1" fmla="val 100000"/>
                <a:gd name="adj2" fmla="val 50000"/>
              </a:avLst>
            </a:prstGeom>
            <a:gradFill flip="none" rotWithShape="1">
              <a:gsLst>
                <a:gs pos="0">
                  <a:schemeClr val="accent6">
                    <a:lumMod val="20000"/>
                    <a:lumOff val="80000"/>
                  </a:schemeClr>
                </a:gs>
                <a:gs pos="100000">
                  <a:srgbClr val="548235"/>
                </a:gs>
              </a:gsLst>
              <a:lin ang="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 sz="1600"/>
            </a:p>
          </p:txBody>
        </p:sp>
        <p:sp>
          <p:nvSpPr>
            <p:cNvPr id="85" name="Oval 84" title="Quarter Background Cirlce"/>
            <p:cNvSpPr/>
            <p:nvPr/>
          </p:nvSpPr>
          <p:spPr>
            <a:xfrm>
              <a:off x="5494904" y="3403274"/>
              <a:ext cx="211582" cy="21158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86" name="Oval 85" title="Quarter Background Cirlce"/>
            <p:cNvSpPr/>
            <p:nvPr/>
          </p:nvSpPr>
          <p:spPr>
            <a:xfrm>
              <a:off x="4845879" y="3403274"/>
              <a:ext cx="211582" cy="21158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87" name="Oval 86" title="Quarter Background Cirlce"/>
            <p:cNvSpPr/>
            <p:nvPr/>
          </p:nvSpPr>
          <p:spPr>
            <a:xfrm>
              <a:off x="4209357" y="3403274"/>
              <a:ext cx="211582" cy="21158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88" name="Oval 87" title="Quarter Background Cirlce"/>
            <p:cNvSpPr/>
            <p:nvPr/>
          </p:nvSpPr>
          <p:spPr>
            <a:xfrm>
              <a:off x="3552167" y="3403274"/>
              <a:ext cx="211582" cy="21158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cxnSp>
          <p:nvCxnSpPr>
            <p:cNvPr id="89" name="Straight Connector 88" title="Q lines"/>
            <p:cNvCxnSpPr>
              <a:cxnSpLocks/>
            </p:cNvCxnSpPr>
            <p:nvPr/>
          </p:nvCxnSpPr>
          <p:spPr>
            <a:xfrm>
              <a:off x="3657043" y="3119046"/>
              <a:ext cx="0" cy="165471"/>
            </a:xfrm>
            <a:prstGeom prst="line">
              <a:avLst/>
            </a:prstGeom>
            <a:ln w="15875" cmpd="sng">
              <a:solidFill>
                <a:schemeClr val="tx1">
                  <a:lumMod val="75000"/>
                  <a:lumOff val="25000"/>
                </a:schemeClr>
              </a:solidFill>
              <a:prstDash val="solid"/>
              <a:headEnd type="none" w="sm" len="sm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 title="Q lines"/>
            <p:cNvCxnSpPr>
              <a:cxnSpLocks/>
            </p:cNvCxnSpPr>
            <p:nvPr/>
          </p:nvCxnSpPr>
          <p:spPr>
            <a:xfrm>
              <a:off x="4304435" y="3119046"/>
              <a:ext cx="0" cy="165471"/>
            </a:xfrm>
            <a:prstGeom prst="line">
              <a:avLst/>
            </a:prstGeom>
            <a:ln cmpd="sng">
              <a:solidFill>
                <a:schemeClr val="bg1">
                  <a:lumMod val="85000"/>
                </a:schemeClr>
              </a:solidFill>
              <a:prstDash val="sysDash"/>
              <a:headEnd type="none" w="sm" len="sm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 title="Q lines"/>
            <p:cNvCxnSpPr>
              <a:cxnSpLocks/>
            </p:cNvCxnSpPr>
            <p:nvPr/>
          </p:nvCxnSpPr>
          <p:spPr>
            <a:xfrm>
              <a:off x="4951827" y="3119046"/>
              <a:ext cx="0" cy="165471"/>
            </a:xfrm>
            <a:prstGeom prst="line">
              <a:avLst/>
            </a:prstGeom>
            <a:ln cmpd="sng">
              <a:solidFill>
                <a:schemeClr val="bg1">
                  <a:lumMod val="85000"/>
                </a:schemeClr>
              </a:solidFill>
              <a:prstDash val="sysDash"/>
              <a:headEnd type="none" w="sm" len="sm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 title="Q lines"/>
            <p:cNvCxnSpPr>
              <a:cxnSpLocks/>
            </p:cNvCxnSpPr>
            <p:nvPr/>
          </p:nvCxnSpPr>
          <p:spPr>
            <a:xfrm>
              <a:off x="5599219" y="3119046"/>
              <a:ext cx="0" cy="165471"/>
            </a:xfrm>
            <a:prstGeom prst="line">
              <a:avLst/>
            </a:prstGeom>
            <a:ln cmpd="sng">
              <a:solidFill>
                <a:schemeClr val="bg1">
                  <a:lumMod val="85000"/>
                </a:schemeClr>
              </a:solidFill>
              <a:prstDash val="sysDash"/>
              <a:headEnd type="none" w="sm" len="sm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3" name="TextBox 92" title="Quarter Number"/>
            <p:cNvSpPr txBox="1"/>
            <p:nvPr/>
          </p:nvSpPr>
          <p:spPr>
            <a:xfrm>
              <a:off x="3516710" y="3431169"/>
              <a:ext cx="288000" cy="144000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pPr algn="ctr"/>
              <a:r>
                <a:rPr lang="en-ZA" sz="1000" b="1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Q1</a:t>
              </a:r>
              <a:endParaRPr lang="en-ZA" sz="1000">
                <a:solidFill>
                  <a:schemeClr val="bg1">
                    <a:lumMod val="75000"/>
                  </a:schemeClr>
                </a:solidFill>
              </a:endParaRPr>
            </a:p>
          </p:txBody>
        </p:sp>
        <p:sp>
          <p:nvSpPr>
            <p:cNvPr id="94" name="TextBox 93" title="Quarter Number"/>
            <p:cNvSpPr txBox="1"/>
            <p:nvPr/>
          </p:nvSpPr>
          <p:spPr>
            <a:xfrm>
              <a:off x="4164225" y="3431169"/>
              <a:ext cx="288000" cy="144000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pPr algn="ctr"/>
              <a:r>
                <a:rPr lang="en-ZA" sz="1000" b="1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Q2</a:t>
              </a:r>
              <a:endParaRPr lang="en-ZA" sz="100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95" name="TextBox 94" title="Quarter Number"/>
            <p:cNvSpPr txBox="1"/>
            <p:nvPr/>
          </p:nvSpPr>
          <p:spPr>
            <a:xfrm>
              <a:off x="4811740" y="3431169"/>
              <a:ext cx="288000" cy="144000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pPr algn="ctr"/>
              <a:r>
                <a:rPr lang="en-ZA" sz="1000" b="1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Q3</a:t>
              </a:r>
              <a:endParaRPr lang="en-ZA" sz="100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96" name="TextBox 95" title="Quarter Number"/>
            <p:cNvSpPr txBox="1"/>
            <p:nvPr/>
          </p:nvSpPr>
          <p:spPr>
            <a:xfrm>
              <a:off x="5459255" y="3431169"/>
              <a:ext cx="288000" cy="144000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pPr algn="ctr"/>
              <a:r>
                <a:rPr lang="en-ZA" sz="1000" b="1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Q4</a:t>
              </a:r>
              <a:endParaRPr lang="en-ZA" sz="100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grpSp>
        <p:nvGrpSpPr>
          <p:cNvPr id="97" name="Group 96" title="Year 1"/>
          <p:cNvGrpSpPr/>
          <p:nvPr userDrawn="1"/>
        </p:nvGrpSpPr>
        <p:grpSpPr>
          <a:xfrm>
            <a:off x="791681" y="3119048"/>
            <a:ext cx="2695435" cy="561751"/>
            <a:chOff x="791681" y="3119046"/>
            <a:chExt cx="2695434" cy="561751"/>
          </a:xfrm>
        </p:grpSpPr>
        <p:cxnSp>
          <p:nvCxnSpPr>
            <p:cNvPr id="98" name="Straight Connector 97" title="Q lines"/>
            <p:cNvCxnSpPr>
              <a:cxnSpLocks/>
            </p:cNvCxnSpPr>
            <p:nvPr/>
          </p:nvCxnSpPr>
          <p:spPr>
            <a:xfrm>
              <a:off x="1703309" y="3119046"/>
              <a:ext cx="0" cy="165471"/>
            </a:xfrm>
            <a:prstGeom prst="line">
              <a:avLst/>
            </a:prstGeom>
            <a:ln cmpd="sng">
              <a:solidFill>
                <a:schemeClr val="bg1">
                  <a:lumMod val="85000"/>
                </a:schemeClr>
              </a:solidFill>
              <a:prstDash val="sysDash"/>
              <a:headEnd type="none" w="sm" len="sm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9" name="Arrow: Right 129" title="Year Arrow"/>
            <p:cNvSpPr/>
            <p:nvPr/>
          </p:nvSpPr>
          <p:spPr>
            <a:xfrm>
              <a:off x="791681" y="3325541"/>
              <a:ext cx="2695434" cy="355256"/>
            </a:xfrm>
            <a:prstGeom prst="rightArrow">
              <a:avLst>
                <a:gd name="adj1" fmla="val 100000"/>
                <a:gd name="adj2" fmla="val 50000"/>
              </a:avLst>
            </a:prstGeom>
            <a:gradFill flip="none" rotWithShape="1">
              <a:gsLst>
                <a:gs pos="0">
                  <a:schemeClr val="accent2">
                    <a:lumMod val="20000"/>
                    <a:lumOff val="80000"/>
                  </a:schemeClr>
                </a:gs>
                <a:gs pos="100000">
                  <a:srgbClr val="EA0C0C"/>
                </a:gs>
              </a:gsLst>
              <a:lin ang="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 sz="1600"/>
            </a:p>
          </p:txBody>
        </p:sp>
        <p:sp>
          <p:nvSpPr>
            <p:cNvPr id="100" name="Oval 99" title="Quarter Background Cirlce"/>
            <p:cNvSpPr/>
            <p:nvPr/>
          </p:nvSpPr>
          <p:spPr>
            <a:xfrm>
              <a:off x="2913639" y="3403274"/>
              <a:ext cx="211582" cy="21158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101" name="Oval 100" title="Quarter Background Cirlce"/>
            <p:cNvSpPr/>
            <p:nvPr/>
          </p:nvSpPr>
          <p:spPr>
            <a:xfrm>
              <a:off x="2256010" y="3403274"/>
              <a:ext cx="211582" cy="21158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102" name="Oval 101" title="Quarter Background Cirlce"/>
            <p:cNvSpPr/>
            <p:nvPr/>
          </p:nvSpPr>
          <p:spPr>
            <a:xfrm>
              <a:off x="1611747" y="3403274"/>
              <a:ext cx="211582" cy="21158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103" name="Oval 102" title="Quarter Background Cirlce"/>
            <p:cNvSpPr/>
            <p:nvPr/>
          </p:nvSpPr>
          <p:spPr>
            <a:xfrm>
              <a:off x="965783" y="3403274"/>
              <a:ext cx="211582" cy="21158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cxnSp>
          <p:nvCxnSpPr>
            <p:cNvPr id="104" name="Straight Connector 103" title="Q lines"/>
            <p:cNvCxnSpPr>
              <a:cxnSpLocks/>
            </p:cNvCxnSpPr>
            <p:nvPr/>
          </p:nvCxnSpPr>
          <p:spPr>
            <a:xfrm>
              <a:off x="1067475" y="3119046"/>
              <a:ext cx="0" cy="165471"/>
            </a:xfrm>
            <a:prstGeom prst="line">
              <a:avLst/>
            </a:prstGeom>
            <a:ln w="15875" cmpd="sng">
              <a:solidFill>
                <a:schemeClr val="tx1">
                  <a:lumMod val="75000"/>
                  <a:lumOff val="25000"/>
                </a:schemeClr>
              </a:solidFill>
              <a:prstDash val="solid"/>
              <a:headEnd type="none" w="sm" len="sm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 title="Q lines"/>
            <p:cNvCxnSpPr>
              <a:cxnSpLocks/>
            </p:cNvCxnSpPr>
            <p:nvPr/>
          </p:nvCxnSpPr>
          <p:spPr>
            <a:xfrm>
              <a:off x="2362259" y="3119046"/>
              <a:ext cx="0" cy="165471"/>
            </a:xfrm>
            <a:prstGeom prst="line">
              <a:avLst/>
            </a:prstGeom>
            <a:ln cmpd="sng">
              <a:solidFill>
                <a:schemeClr val="bg1">
                  <a:lumMod val="85000"/>
                </a:schemeClr>
              </a:solidFill>
              <a:prstDash val="sysDash"/>
              <a:headEnd type="none" w="sm" len="sm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 title="Q lines"/>
            <p:cNvCxnSpPr>
              <a:cxnSpLocks/>
            </p:cNvCxnSpPr>
            <p:nvPr/>
          </p:nvCxnSpPr>
          <p:spPr>
            <a:xfrm>
              <a:off x="3009651" y="3119046"/>
              <a:ext cx="0" cy="165471"/>
            </a:xfrm>
            <a:prstGeom prst="line">
              <a:avLst/>
            </a:prstGeom>
            <a:ln cmpd="sng">
              <a:solidFill>
                <a:schemeClr val="bg1">
                  <a:lumMod val="85000"/>
                </a:schemeClr>
              </a:solidFill>
              <a:prstDash val="sysDash"/>
              <a:headEnd type="none" w="sm" len="sm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7" name="TextBox 106" title="Quarter Number"/>
            <p:cNvSpPr txBox="1"/>
            <p:nvPr/>
          </p:nvSpPr>
          <p:spPr>
            <a:xfrm>
              <a:off x="926650" y="3431169"/>
              <a:ext cx="288000" cy="144000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pPr algn="ctr"/>
              <a:r>
                <a:rPr lang="en-ZA" sz="1000" b="1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Q1</a:t>
              </a:r>
              <a:endParaRPr lang="en-ZA" sz="1000">
                <a:solidFill>
                  <a:schemeClr val="bg1">
                    <a:lumMod val="75000"/>
                  </a:schemeClr>
                </a:solidFill>
              </a:endParaRPr>
            </a:p>
          </p:txBody>
        </p:sp>
        <p:sp>
          <p:nvSpPr>
            <p:cNvPr id="108" name="TextBox 107" title="Quarter Number"/>
            <p:cNvSpPr txBox="1"/>
            <p:nvPr/>
          </p:nvSpPr>
          <p:spPr>
            <a:xfrm>
              <a:off x="1574165" y="3431169"/>
              <a:ext cx="288000" cy="144000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pPr algn="ctr"/>
              <a:r>
                <a:rPr lang="en-ZA" sz="1000" b="1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Q2</a:t>
              </a:r>
              <a:endParaRPr lang="en-ZA" sz="100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109" name="TextBox 108" title="Quarter Number"/>
            <p:cNvSpPr txBox="1"/>
            <p:nvPr/>
          </p:nvSpPr>
          <p:spPr>
            <a:xfrm>
              <a:off x="2221680" y="3431169"/>
              <a:ext cx="288000" cy="144000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pPr algn="ctr"/>
              <a:r>
                <a:rPr lang="en-ZA" sz="1000" b="1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Q3</a:t>
              </a:r>
              <a:endParaRPr lang="en-ZA" sz="100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110" name="TextBox 109" title="Quarter Number"/>
            <p:cNvSpPr txBox="1"/>
            <p:nvPr/>
          </p:nvSpPr>
          <p:spPr>
            <a:xfrm>
              <a:off x="2869195" y="3431169"/>
              <a:ext cx="288000" cy="144000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pPr algn="ctr"/>
              <a:r>
                <a:rPr lang="en-ZA" sz="1000" b="1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Q4</a:t>
              </a:r>
              <a:endParaRPr lang="en-ZA" sz="100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sp>
        <p:nvSpPr>
          <p:cNvPr id="111" name="Text Placeholder 8"/>
          <p:cNvSpPr>
            <a:spLocks noGrp="1"/>
          </p:cNvSpPr>
          <p:nvPr>
            <p:ph type="body" sz="quarter" idx="15" hasCustomPrompt="1"/>
          </p:nvPr>
        </p:nvSpPr>
        <p:spPr>
          <a:xfrm>
            <a:off x="5874314" y="1515072"/>
            <a:ext cx="1530351" cy="629227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/>
            </a:lvl1pPr>
          </a:lstStyle>
          <a:p>
            <a:pPr lvl="0"/>
            <a:r>
              <a:rPr lang="en-US"/>
              <a:t>Text</a:t>
            </a:r>
          </a:p>
          <a:p>
            <a:pPr lvl="0"/>
            <a:r>
              <a:rPr lang="en-US"/>
              <a:t>placeholder</a:t>
            </a:r>
          </a:p>
        </p:txBody>
      </p:sp>
      <p:sp>
        <p:nvSpPr>
          <p:cNvPr id="112" name="Text Placeholder 8"/>
          <p:cNvSpPr>
            <a:spLocks noGrp="1"/>
          </p:cNvSpPr>
          <p:nvPr>
            <p:ph type="body" sz="quarter" idx="16" hasCustomPrompt="1"/>
          </p:nvPr>
        </p:nvSpPr>
        <p:spPr>
          <a:xfrm>
            <a:off x="9760199" y="1515072"/>
            <a:ext cx="1530351" cy="629227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/>
            </a:lvl1pPr>
          </a:lstStyle>
          <a:p>
            <a:pPr lvl="0"/>
            <a:r>
              <a:rPr lang="en-US"/>
              <a:t>Text</a:t>
            </a:r>
          </a:p>
          <a:p>
            <a:pPr lvl="0"/>
            <a:r>
              <a:rPr lang="en-US"/>
              <a:t>placeholder</a:t>
            </a:r>
          </a:p>
        </p:txBody>
      </p:sp>
      <p:sp>
        <p:nvSpPr>
          <p:cNvPr id="113" name="Text Placeholder 8"/>
          <p:cNvSpPr>
            <a:spLocks noGrp="1"/>
          </p:cNvSpPr>
          <p:nvPr>
            <p:ph type="body" sz="quarter" idx="17" hasCustomPrompt="1"/>
          </p:nvPr>
        </p:nvSpPr>
        <p:spPr>
          <a:xfrm>
            <a:off x="594429" y="4927575"/>
            <a:ext cx="1530351" cy="629227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/>
            </a:lvl1pPr>
          </a:lstStyle>
          <a:p>
            <a:pPr lvl="0"/>
            <a:r>
              <a:rPr lang="en-US"/>
              <a:t>Text</a:t>
            </a:r>
          </a:p>
          <a:p>
            <a:pPr lvl="0"/>
            <a:r>
              <a:rPr lang="en-US"/>
              <a:t>placeholder</a:t>
            </a:r>
          </a:p>
        </p:txBody>
      </p:sp>
      <p:sp>
        <p:nvSpPr>
          <p:cNvPr id="114" name="Text Placeholder 8"/>
          <p:cNvSpPr>
            <a:spLocks noGrp="1"/>
          </p:cNvSpPr>
          <p:nvPr>
            <p:ph type="body" sz="quarter" idx="23" hasCustomPrompt="1"/>
          </p:nvPr>
        </p:nvSpPr>
        <p:spPr>
          <a:xfrm>
            <a:off x="3196226" y="4927575"/>
            <a:ext cx="1530351" cy="629227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/>
            </a:lvl1pPr>
          </a:lstStyle>
          <a:p>
            <a:pPr lvl="0"/>
            <a:r>
              <a:rPr lang="en-US"/>
              <a:t>Text</a:t>
            </a:r>
          </a:p>
          <a:p>
            <a:pPr lvl="0"/>
            <a:r>
              <a:rPr lang="en-US"/>
              <a:t>placeholder</a:t>
            </a:r>
          </a:p>
        </p:txBody>
      </p:sp>
      <p:sp>
        <p:nvSpPr>
          <p:cNvPr id="115" name="Text Placeholder 8"/>
          <p:cNvSpPr>
            <a:spLocks noGrp="1"/>
          </p:cNvSpPr>
          <p:nvPr>
            <p:ph type="body" sz="quarter" idx="24" hasCustomPrompt="1"/>
          </p:nvPr>
        </p:nvSpPr>
        <p:spPr>
          <a:xfrm>
            <a:off x="5807451" y="4927575"/>
            <a:ext cx="1530351" cy="629227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/>
            </a:lvl1pPr>
          </a:lstStyle>
          <a:p>
            <a:pPr lvl="0"/>
            <a:r>
              <a:rPr lang="en-US"/>
              <a:t>Text</a:t>
            </a:r>
          </a:p>
          <a:p>
            <a:pPr lvl="0"/>
            <a:r>
              <a:rPr lang="en-US"/>
              <a:t>placeholder</a:t>
            </a:r>
          </a:p>
        </p:txBody>
      </p:sp>
      <p:sp>
        <p:nvSpPr>
          <p:cNvPr id="116" name="Text Placeholder 8"/>
          <p:cNvSpPr>
            <a:spLocks noGrp="1"/>
          </p:cNvSpPr>
          <p:nvPr>
            <p:ph type="body" sz="quarter" idx="25" hasCustomPrompt="1"/>
          </p:nvPr>
        </p:nvSpPr>
        <p:spPr>
          <a:xfrm>
            <a:off x="8362114" y="4927575"/>
            <a:ext cx="1530351" cy="629227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/>
            </a:lvl1pPr>
          </a:lstStyle>
          <a:p>
            <a:pPr lvl="0"/>
            <a:r>
              <a:rPr lang="en-US"/>
              <a:t>Text</a:t>
            </a:r>
          </a:p>
          <a:p>
            <a:pPr lvl="0"/>
            <a:r>
              <a:rPr lang="en-US"/>
              <a:t>placeholder</a:t>
            </a:r>
          </a:p>
        </p:txBody>
      </p:sp>
      <p:sp>
        <p:nvSpPr>
          <p:cNvPr id="1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594428" y="5724950"/>
            <a:ext cx="10898877" cy="595024"/>
          </a:xfrm>
        </p:spPr>
        <p:txBody>
          <a:bodyPr anchor="ctr"/>
          <a:lstStyle>
            <a:lvl1pPr marL="0" indent="0" algn="ctr">
              <a:buNone/>
              <a:defRPr sz="2400" baseline="0">
                <a:latin typeface="Open Sans (Body)"/>
              </a:defRPr>
            </a:lvl1pPr>
          </a:lstStyle>
          <a:p>
            <a:pPr lvl="0"/>
            <a:r>
              <a:rPr lang="en-US"/>
              <a:t>Contact Communications for custom timelines</a:t>
            </a:r>
          </a:p>
        </p:txBody>
      </p:sp>
      <p:sp>
        <p:nvSpPr>
          <p:cNvPr id="118" name="Picture Placeholder 8">
            <a:extLst>
              <a:ext uri="{FF2B5EF4-FFF2-40B4-BE49-F238E27FC236}">
                <a16:creationId xmlns:a16="http://schemas.microsoft.com/office/drawing/2014/main" id="{FAB3C01E-2A36-264D-931E-D93BDD458FB1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10704514" y="85727"/>
            <a:ext cx="1377951" cy="1096963"/>
          </a:xfrm>
        </p:spPr>
        <p:txBody>
          <a:bodyPr/>
          <a:lstStyle/>
          <a:p>
            <a:r>
              <a:rPr lang="en-US"/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val="264304336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AD580-F9DE-4776-B204-F93A0A138A8B}" type="datetime1">
              <a:rPr lang="en-US" smtClean="0"/>
              <a:t>5/26/2021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8AB57-2DBE-44A3-AE96-942C49E954BF}" type="slidenum">
              <a:rPr lang="en-US" smtClean="0"/>
              <a:t>‹#›</a:t>
            </a:fld>
            <a:endParaRPr lang="en-US"/>
          </a:p>
        </p:txBody>
      </p:sp>
      <p:sp>
        <p:nvSpPr>
          <p:cNvPr id="5" name="Picture Placeholder 8">
            <a:extLst>
              <a:ext uri="{FF2B5EF4-FFF2-40B4-BE49-F238E27FC236}">
                <a16:creationId xmlns:a16="http://schemas.microsoft.com/office/drawing/2014/main" id="{7C88DBCA-A64D-1740-B976-40AA065451C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0704514" y="85727"/>
            <a:ext cx="1377951" cy="1096963"/>
          </a:xfrm>
        </p:spPr>
        <p:txBody>
          <a:bodyPr/>
          <a:lstStyle/>
          <a:p>
            <a:r>
              <a:rPr lang="en-US"/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val="249327449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 Opener - Blank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55714"/>
            <a:ext cx="12192000" cy="560228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2093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A Opener - Sec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524001" y="2872512"/>
            <a:ext cx="9138089" cy="145564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>
            <a:noAutofit/>
          </a:bodyPr>
          <a:lstStyle>
            <a:lvl1pPr algn="ctr">
              <a:defRPr lang="en-US" sz="6000" b="1" kern="1200" baseline="0" dirty="0" smtClean="0">
                <a:solidFill>
                  <a:srgbClr val="3C6EBE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Edit Section Title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23CA7-9B07-4E6A-AEF4-8527E48EDBAA}" type="datetime1">
              <a:rPr lang="en-US" smtClean="0"/>
              <a:t>5/26/2021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8AB57-2DBE-44A3-AE96-942C49E954BF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524000" y="4328161"/>
            <a:ext cx="9144000" cy="86563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t"/>
          <a:lstStyle>
            <a:lvl1pPr marL="0" indent="0" algn="ctr">
              <a:lnSpc>
                <a:spcPct val="90000"/>
              </a:lnSpc>
              <a:buNone/>
              <a:defRPr sz="2400" b="1" spc="140" baseline="0">
                <a:solidFill>
                  <a:srgbClr val="44546A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SUBTITLE STYLE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0" y="1257300"/>
            <a:ext cx="12192000" cy="56007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771093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 Opener - Blank 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16992" y="1255714"/>
            <a:ext cx="5702808" cy="532796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255713"/>
            <a:ext cx="5702808" cy="532796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192897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Bar -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3329053"/>
            <a:ext cx="12192000" cy="906065"/>
          </a:xfrm>
          <a:prstGeom prst="rect">
            <a:avLst/>
          </a:prstGeom>
          <a:gradFill>
            <a:gsLst>
              <a:gs pos="66000">
                <a:srgbClr val="4472C4"/>
              </a:gs>
              <a:gs pos="100000">
                <a:srgbClr val="203864"/>
              </a:gs>
            </a:gsLst>
            <a:lin ang="1800000" scaled="0"/>
          </a:gra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  <a:latin typeface="Calibri (Body)"/>
              </a:defRPr>
            </a:lvl1pPr>
          </a:lstStyle>
          <a:p>
            <a:r>
              <a:rPr lang="en-US"/>
              <a:t>Edit Section Title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9CA86-F71F-4D16-B294-306C9D630748}" type="datetime1">
              <a:rPr lang="en-US" smtClean="0"/>
              <a:t>5/26/2021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8AB57-2DBE-44A3-AE96-942C49E954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537685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524000" y="2858441"/>
            <a:ext cx="9144000" cy="1455651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algn="ctr">
              <a:defRPr sz="4200" b="1">
                <a:solidFill>
                  <a:srgbClr val="3C6EBE"/>
                </a:solidFill>
                <a:latin typeface="+mn-lt"/>
              </a:defRPr>
            </a:lvl1pPr>
          </a:lstStyle>
          <a:p>
            <a:r>
              <a:rPr lang="en-US"/>
              <a:t>Edit Master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524000" y="4315096"/>
            <a:ext cx="9144000" cy="851564"/>
          </a:xfrm>
          <a:solidFill>
            <a:schemeClr val="bg1">
              <a:lumMod val="95000"/>
            </a:schemeClr>
          </a:solidFill>
        </p:spPr>
        <p:txBody>
          <a:bodyPr anchor="t"/>
          <a:lstStyle>
            <a:lvl1pPr marL="0" indent="0" algn="ctr">
              <a:buNone/>
              <a:defRPr sz="1800" b="1" spc="105" baseline="0">
                <a:solidFill>
                  <a:srgbClr val="44546A"/>
                </a:solidFill>
                <a:latin typeface="+mn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EDIT MASTER SUBTITLE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529137"/>
            <a:ext cx="2743200" cy="192338"/>
          </a:xfrm>
          <a:prstGeom prst="rect">
            <a:avLst/>
          </a:prstGeom>
        </p:spPr>
        <p:txBody>
          <a:bodyPr/>
          <a:lstStyle/>
          <a:p>
            <a:fld id="{0F7F1A35-9F44-4ADC-BA4A-59ADD33B5D1A}" type="datetime1">
              <a:rPr lang="en-US" smtClean="0"/>
              <a:t>5/26/2021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529137"/>
            <a:ext cx="4114800" cy="19233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529137"/>
            <a:ext cx="2743200" cy="192338"/>
          </a:xfrm>
          <a:prstGeom prst="rect">
            <a:avLst/>
          </a:prstGeom>
        </p:spPr>
        <p:txBody>
          <a:bodyPr/>
          <a:lstStyle/>
          <a:p>
            <a:fld id="{0088AB57-2DBE-44A3-AE96-942C49E954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460607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- Altern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1460701"/>
            <a:ext cx="9997440" cy="3566160"/>
          </a:xfrm>
        </p:spPr>
        <p:txBody>
          <a:bodyPr anchor="ctr">
            <a:normAutofit/>
          </a:bodyPr>
          <a:lstStyle>
            <a:lvl1pPr algn="ctr">
              <a:defRPr sz="4950" b="1">
                <a:solidFill>
                  <a:srgbClr val="3C6EBE"/>
                </a:solidFill>
                <a:latin typeface="Open Sans Semibold" panose="020B0606030504020204"/>
              </a:defRPr>
            </a:lvl1pPr>
          </a:lstStyle>
          <a:p>
            <a:r>
              <a:rPr lang="en-US"/>
              <a:t>Click to edit Master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097280" y="5026861"/>
            <a:ext cx="9997440" cy="1273508"/>
          </a:xfrm>
        </p:spPr>
        <p:txBody>
          <a:bodyPr anchor="ctr"/>
          <a:lstStyle>
            <a:lvl1pPr marL="0" indent="0" algn="ctr">
              <a:buNone/>
              <a:defRPr sz="1800" b="1" spc="150" baseline="0">
                <a:solidFill>
                  <a:srgbClr val="44546A"/>
                </a:solidFill>
                <a:latin typeface="Open Sans (Headings)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529137"/>
            <a:ext cx="4114800" cy="19233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529137"/>
            <a:ext cx="2743200" cy="192338"/>
          </a:xfrm>
          <a:prstGeom prst="rect">
            <a:avLst/>
          </a:prstGeom>
        </p:spPr>
        <p:txBody>
          <a:bodyPr/>
          <a:lstStyle/>
          <a:p>
            <a:fld id="{0088AB57-2DBE-44A3-AE96-942C49E954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919134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529137"/>
            <a:ext cx="2743200" cy="192338"/>
          </a:xfrm>
          <a:prstGeom prst="rect">
            <a:avLst/>
          </a:prstGeom>
        </p:spPr>
        <p:txBody>
          <a:bodyPr/>
          <a:lstStyle/>
          <a:p>
            <a:fld id="{47B791FA-95EE-427C-A4E9-924C6F22E1D1}" type="datetime1">
              <a:rPr lang="en-US" smtClean="0"/>
              <a:t>5/26/2021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529137"/>
            <a:ext cx="4114800" cy="19233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529137"/>
            <a:ext cx="2743200" cy="192338"/>
          </a:xfrm>
          <a:prstGeom prst="rect">
            <a:avLst/>
          </a:prstGeom>
        </p:spPr>
        <p:txBody>
          <a:bodyPr/>
          <a:lstStyle/>
          <a:p>
            <a:fld id="{0088AB57-2DBE-44A3-AE96-942C49E954BF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1037904" y="1881361"/>
            <a:ext cx="4937761" cy="4023359"/>
          </a:xfrm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 b="1" i="1">
                <a:solidFill>
                  <a:srgbClr val="DA3E26"/>
                </a:solidFill>
                <a:latin typeface="Open Sans (Headings)"/>
              </a:defRPr>
            </a:lvl1pPr>
            <a:lvl2pPr>
              <a:defRPr>
                <a:latin typeface="Open Sans (Headings)"/>
              </a:defRPr>
            </a:lvl2pPr>
            <a:lvl3pPr>
              <a:defRPr>
                <a:latin typeface="Open Sans (Headings)"/>
              </a:defRPr>
            </a:lvl3pPr>
            <a:lvl4pPr>
              <a:defRPr baseline="0">
                <a:latin typeface="Open Sans (Headings)"/>
              </a:defRPr>
            </a:lvl4pPr>
            <a:lvl5pPr>
              <a:defRPr>
                <a:latin typeface="Open Sans (Headings)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Firth Level</a:t>
            </a:r>
          </a:p>
        </p:txBody>
      </p:sp>
      <p:sp>
        <p:nvSpPr>
          <p:cNvPr id="9" name="Content Placeholder 3"/>
          <p:cNvSpPr>
            <a:spLocks noGrp="1"/>
          </p:cNvSpPr>
          <p:nvPr>
            <p:ph sz="half" idx="14"/>
          </p:nvPr>
        </p:nvSpPr>
        <p:spPr>
          <a:xfrm>
            <a:off x="6216337" y="1881361"/>
            <a:ext cx="4937760" cy="4023359"/>
          </a:xfrm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 b="1" i="1">
                <a:solidFill>
                  <a:srgbClr val="DA3E26"/>
                </a:solidFill>
                <a:latin typeface="Open Sans (Headings)"/>
              </a:defRPr>
            </a:lvl1pPr>
            <a:lvl2pPr>
              <a:defRPr>
                <a:latin typeface="Open Sans (Headings)"/>
              </a:defRPr>
            </a:lvl2pPr>
            <a:lvl3pPr>
              <a:defRPr>
                <a:latin typeface="Open Sans (Headings)"/>
              </a:defRPr>
            </a:lvl3pPr>
            <a:lvl4pPr>
              <a:defRPr>
                <a:latin typeface="Open Sans (Headings)"/>
              </a:defRPr>
            </a:lvl4pPr>
            <a:lvl5pPr>
              <a:defRPr>
                <a:latin typeface="Open Sans (Headings)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Firth Level</a:t>
            </a:r>
          </a:p>
        </p:txBody>
      </p:sp>
    </p:spTree>
    <p:extLst>
      <p:ext uri="{BB962C8B-B14F-4D97-AF65-F5344CB8AC3E}">
        <p14:creationId xmlns:p14="http://schemas.microsoft.com/office/powerpoint/2010/main" val="72925444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529137"/>
            <a:ext cx="4114800" cy="19233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529137"/>
            <a:ext cx="2743200" cy="192338"/>
          </a:xfrm>
          <a:prstGeom prst="rect">
            <a:avLst/>
          </a:prstGeom>
        </p:spPr>
        <p:txBody>
          <a:bodyPr/>
          <a:lstStyle/>
          <a:p>
            <a:fld id="{0088AB57-2DBE-44A3-AE96-942C49E954BF}" type="slidenum">
              <a:rPr lang="en-US" smtClean="0"/>
              <a:t>‹#›</a:t>
            </a:fld>
            <a:endParaRPr lang="en-US"/>
          </a:p>
        </p:txBody>
      </p:sp>
      <p:sp>
        <p:nvSpPr>
          <p:cNvPr id="7" name="Content Placeholder 2"/>
          <p:cNvSpPr>
            <a:spLocks noGrp="1"/>
          </p:cNvSpPr>
          <p:nvPr>
            <p:ph idx="13"/>
          </p:nvPr>
        </p:nvSpPr>
        <p:spPr>
          <a:xfrm>
            <a:off x="838201" y="1825627"/>
            <a:ext cx="10515599" cy="4302459"/>
          </a:xfrm>
        </p:spPr>
        <p:txBody>
          <a:bodyPr/>
          <a:lstStyle>
            <a:lvl1pPr>
              <a:defRPr b="1">
                <a:latin typeface="Open Sans Semibold" panose="020B0606030504020204"/>
              </a:defRPr>
            </a:lvl1pPr>
            <a:lvl2pPr marL="514350" indent="-171450">
              <a:buClr>
                <a:srgbClr val="DA3E26"/>
              </a:buClr>
              <a:buFont typeface="Wingdings" panose="05000000000000000000" pitchFamily="2" charset="2"/>
              <a:buChar char="§"/>
              <a:defRPr>
                <a:latin typeface="Open Sans (Headings)"/>
              </a:defRPr>
            </a:lvl2pPr>
            <a:lvl3pPr>
              <a:buClr>
                <a:srgbClr val="4472C4"/>
              </a:buClr>
              <a:defRPr>
                <a:latin typeface="Open Sans Light" panose="020B0306030504020204"/>
              </a:defRPr>
            </a:lvl3pPr>
            <a:lvl4pPr marL="1200150" indent="-171450">
              <a:buClr>
                <a:srgbClr val="4472C4"/>
              </a:buClr>
              <a:buFontTx/>
              <a:buChar char="◦"/>
              <a:defRPr>
                <a:latin typeface="Open Sans Light" panose="020B0306030504020204"/>
              </a:defRPr>
            </a:lvl4pPr>
            <a:lvl5pPr>
              <a:buClr>
                <a:srgbClr val="DA3E26"/>
              </a:buClr>
              <a:defRPr>
                <a:latin typeface="Open Sans Light" panose="020B0306030504020204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551426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List 2-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64632" y="224591"/>
            <a:ext cx="9574715" cy="7379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529137"/>
            <a:ext cx="2743200" cy="192338"/>
          </a:xfrm>
          <a:prstGeom prst="rect">
            <a:avLst/>
          </a:prstGeom>
        </p:spPr>
        <p:txBody>
          <a:bodyPr/>
          <a:lstStyle/>
          <a:p>
            <a:fld id="{105147A0-3452-4489-BDA5-7C80908C37AB}" type="datetime1">
              <a:rPr lang="en-US" smtClean="0"/>
              <a:t>5/26/2021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529137"/>
            <a:ext cx="4114800" cy="19233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529137"/>
            <a:ext cx="2743200" cy="192338"/>
          </a:xfrm>
          <a:prstGeom prst="rect">
            <a:avLst/>
          </a:prstGeom>
        </p:spPr>
        <p:txBody>
          <a:bodyPr/>
          <a:lstStyle/>
          <a:p>
            <a:fld id="{0088AB57-2DBE-44A3-AE96-942C49E954BF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Content Placeholder 3"/>
          <p:cNvSpPr>
            <a:spLocks noGrp="1"/>
          </p:cNvSpPr>
          <p:nvPr>
            <p:ph sz="half" idx="2"/>
          </p:nvPr>
        </p:nvSpPr>
        <p:spPr>
          <a:xfrm>
            <a:off x="978527" y="1845733"/>
            <a:ext cx="4937760" cy="4023359"/>
          </a:xfrm>
        </p:spPr>
        <p:txBody>
          <a:bodyPr/>
          <a:lstStyle>
            <a:lvl1pPr marL="0" indent="0">
              <a:buNone/>
              <a:defRPr b="1">
                <a:latin typeface="Open Sans Semibold" panose="020B0606030504020204"/>
              </a:defRPr>
            </a:lvl1pPr>
            <a:lvl2pPr marL="514350" indent="-171450">
              <a:buClr>
                <a:srgbClr val="DA3E26"/>
              </a:buClr>
              <a:buFont typeface="Wingdings" panose="05000000000000000000" pitchFamily="2" charset="2"/>
              <a:buChar char="§"/>
              <a:defRPr>
                <a:latin typeface="Open Sans (Headings)"/>
              </a:defRPr>
            </a:lvl2pPr>
            <a:lvl3pPr>
              <a:buClr>
                <a:srgbClr val="4472C4"/>
              </a:buClr>
              <a:defRPr>
                <a:latin typeface="Open Sans Light" panose="020B0306030504020204"/>
              </a:defRPr>
            </a:lvl3pPr>
            <a:lvl4pPr marL="1200150" indent="-171450">
              <a:buClr>
                <a:srgbClr val="4472C4"/>
              </a:buClr>
              <a:buFontTx/>
              <a:buChar char="◦"/>
              <a:defRPr>
                <a:latin typeface="Open Sans Light" panose="020B0306030504020204"/>
              </a:defRPr>
            </a:lvl4pPr>
            <a:lvl5pPr>
              <a:buClr>
                <a:srgbClr val="DA3E26"/>
              </a:buClr>
              <a:defRPr>
                <a:latin typeface="Open Sans Light" panose="020B0306030504020204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Content Placeholder 5"/>
          <p:cNvSpPr>
            <a:spLocks noGrp="1"/>
          </p:cNvSpPr>
          <p:nvPr>
            <p:ph sz="quarter" idx="4"/>
          </p:nvPr>
        </p:nvSpPr>
        <p:spPr>
          <a:xfrm>
            <a:off x="6275713" y="1845733"/>
            <a:ext cx="4937760" cy="4023359"/>
          </a:xfrm>
        </p:spPr>
        <p:txBody>
          <a:bodyPr/>
          <a:lstStyle>
            <a:lvl1pPr marL="0" indent="0">
              <a:buNone/>
              <a:defRPr b="1">
                <a:latin typeface="Open Sans Semibold" panose="020B0606030504020204"/>
              </a:defRPr>
            </a:lvl1pPr>
            <a:lvl2pPr marL="514350" indent="-171450">
              <a:buClr>
                <a:srgbClr val="DA3E26"/>
              </a:buClr>
              <a:buFont typeface="Wingdings" panose="05000000000000000000" pitchFamily="2" charset="2"/>
              <a:buChar char="§"/>
              <a:defRPr>
                <a:latin typeface="Open Sans (Headings)"/>
              </a:defRPr>
            </a:lvl2pPr>
            <a:lvl3pPr>
              <a:buClr>
                <a:srgbClr val="4472C4"/>
              </a:buClr>
              <a:defRPr>
                <a:latin typeface="Open Sans Light" panose="020B0306030504020204"/>
              </a:defRPr>
            </a:lvl3pPr>
            <a:lvl4pPr marL="1200150" indent="-171450">
              <a:buClr>
                <a:srgbClr val="4472C4"/>
              </a:buClr>
              <a:buFontTx/>
              <a:buChar char="◦"/>
              <a:defRPr>
                <a:latin typeface="Open Sans Light" panose="020B0306030504020204"/>
              </a:defRPr>
            </a:lvl4pPr>
            <a:lvl5pPr>
              <a:buClr>
                <a:srgbClr val="DA3E26"/>
              </a:buClr>
              <a:defRPr b="0">
                <a:latin typeface="Open Sans Light" panose="020B0306030504020204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9605572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Blo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529137"/>
            <a:ext cx="2743200" cy="192338"/>
          </a:xfrm>
          <a:prstGeom prst="rect">
            <a:avLst/>
          </a:prstGeom>
        </p:spPr>
        <p:txBody>
          <a:bodyPr/>
          <a:lstStyle/>
          <a:p>
            <a:fld id="{B67A3203-A4B5-45F3-B5D3-6124AD1CE749}" type="datetime1">
              <a:rPr lang="en-US" smtClean="0"/>
              <a:t>5/26/2021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529137"/>
            <a:ext cx="4114800" cy="19233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529137"/>
            <a:ext cx="2743200" cy="192338"/>
          </a:xfrm>
          <a:prstGeom prst="rect">
            <a:avLst/>
          </a:prstGeom>
        </p:spPr>
        <p:txBody>
          <a:bodyPr/>
          <a:lstStyle/>
          <a:p>
            <a:fld id="{0088AB57-2DBE-44A3-AE96-942C49E954B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423863" y="1687515"/>
            <a:ext cx="11344275" cy="4181578"/>
          </a:xfrm>
        </p:spPr>
        <p:txBody>
          <a:bodyPr/>
          <a:lstStyle>
            <a:lvl1pPr marL="0" indent="0">
              <a:buNone/>
              <a:defRPr>
                <a:latin typeface="Open Sans" panose="020B0606030504020204"/>
              </a:defRPr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331896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2-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529137"/>
            <a:ext cx="2743200" cy="192338"/>
          </a:xfrm>
          <a:prstGeom prst="rect">
            <a:avLst/>
          </a:prstGeom>
        </p:spPr>
        <p:txBody>
          <a:bodyPr/>
          <a:lstStyle/>
          <a:p>
            <a:fld id="{B2A68C9E-3EBE-46C2-B870-402726B1F3D1}" type="datetime1">
              <a:rPr lang="en-US" smtClean="0"/>
              <a:t>5/26/2021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529137"/>
            <a:ext cx="4114800" cy="19233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529137"/>
            <a:ext cx="2743200" cy="192338"/>
          </a:xfrm>
          <a:prstGeom prst="rect">
            <a:avLst/>
          </a:prstGeom>
        </p:spPr>
        <p:txBody>
          <a:bodyPr/>
          <a:lstStyle/>
          <a:p>
            <a:fld id="{0088AB57-2DBE-44A3-AE96-942C49E954BF}" type="slidenum">
              <a:rPr lang="en-US" smtClean="0"/>
              <a:t>‹#›</a:t>
            </a:fld>
            <a:endParaRPr lang="en-US"/>
          </a:p>
        </p:txBody>
      </p:sp>
      <p:sp>
        <p:nvSpPr>
          <p:cNvPr id="6" name="Content Placeholder 3"/>
          <p:cNvSpPr>
            <a:spLocks noGrp="1"/>
          </p:cNvSpPr>
          <p:nvPr>
            <p:ph sz="half" idx="2"/>
          </p:nvPr>
        </p:nvSpPr>
        <p:spPr>
          <a:xfrm>
            <a:off x="423863" y="1687515"/>
            <a:ext cx="5492424" cy="4181578"/>
          </a:xfrm>
        </p:spPr>
        <p:txBody>
          <a:bodyPr/>
          <a:lstStyle>
            <a:lvl1pPr marL="0" indent="0">
              <a:buNone/>
              <a:defRPr b="0">
                <a:latin typeface="Open Sans" panose="020B0606030504020204"/>
              </a:defRPr>
            </a:lvl1pPr>
            <a:lvl2pPr marL="514350" indent="-171450">
              <a:buClr>
                <a:srgbClr val="DA3E26"/>
              </a:buClr>
              <a:buFont typeface="Wingdings" panose="05000000000000000000" pitchFamily="2" charset="2"/>
              <a:buChar char="§"/>
              <a:defRPr>
                <a:latin typeface="Open Sans (Headings)"/>
              </a:defRPr>
            </a:lvl2pPr>
            <a:lvl3pPr>
              <a:buClr>
                <a:srgbClr val="4472C4"/>
              </a:buClr>
              <a:defRPr>
                <a:latin typeface="Open Sans Light" panose="020B0306030504020204"/>
              </a:defRPr>
            </a:lvl3pPr>
            <a:lvl4pPr marL="1200150" indent="-171450">
              <a:buClr>
                <a:srgbClr val="4472C4"/>
              </a:buClr>
              <a:buFontTx/>
              <a:buChar char="◦"/>
              <a:defRPr>
                <a:latin typeface="Open Sans Light" panose="020B0306030504020204"/>
              </a:defRPr>
            </a:lvl4pPr>
            <a:lvl5pPr>
              <a:buClr>
                <a:srgbClr val="DA3E26"/>
              </a:buClr>
              <a:defRPr>
                <a:latin typeface="Open Sans Light" panose="020B0306030504020204"/>
              </a:defRPr>
            </a:lvl5pPr>
          </a:lstStyle>
          <a:p>
            <a:pPr lvl="0"/>
            <a:endParaRPr lang="en-US"/>
          </a:p>
        </p:txBody>
      </p:sp>
      <p:sp>
        <p:nvSpPr>
          <p:cNvPr id="7" name="Content Placeholder 5"/>
          <p:cNvSpPr>
            <a:spLocks noGrp="1"/>
          </p:cNvSpPr>
          <p:nvPr>
            <p:ph sz="quarter" idx="4"/>
          </p:nvPr>
        </p:nvSpPr>
        <p:spPr>
          <a:xfrm>
            <a:off x="6275713" y="1687515"/>
            <a:ext cx="5492424" cy="4181578"/>
          </a:xfrm>
        </p:spPr>
        <p:txBody>
          <a:bodyPr/>
          <a:lstStyle>
            <a:lvl1pPr marL="0" indent="0">
              <a:buNone/>
              <a:defRPr b="0">
                <a:latin typeface="Open Sans" panose="020B0606030504020204"/>
              </a:defRPr>
            </a:lvl1pPr>
            <a:lvl2pPr marL="514350" indent="-171450">
              <a:buClr>
                <a:srgbClr val="DA3E26"/>
              </a:buClr>
              <a:buFont typeface="Wingdings" panose="05000000000000000000" pitchFamily="2" charset="2"/>
              <a:buChar char="§"/>
              <a:defRPr>
                <a:latin typeface="Open Sans (Headings)"/>
              </a:defRPr>
            </a:lvl2pPr>
            <a:lvl3pPr>
              <a:buClr>
                <a:srgbClr val="4472C4"/>
              </a:buClr>
              <a:defRPr>
                <a:latin typeface="Open Sans Light" panose="020B0306030504020204"/>
              </a:defRPr>
            </a:lvl3pPr>
            <a:lvl4pPr marL="1200150" indent="-171450">
              <a:buClr>
                <a:srgbClr val="4472C4"/>
              </a:buClr>
              <a:buFontTx/>
              <a:buChar char="◦"/>
              <a:defRPr>
                <a:latin typeface="Open Sans Light" panose="020B0306030504020204"/>
              </a:defRPr>
            </a:lvl4pPr>
            <a:lvl5pPr>
              <a:buClr>
                <a:srgbClr val="DA3E26"/>
              </a:buClr>
              <a:defRPr b="0">
                <a:latin typeface="Open Sans Light" panose="020B0306030504020204"/>
              </a:defRPr>
            </a:lvl5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284343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Multi-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529137"/>
            <a:ext cx="2743200" cy="192338"/>
          </a:xfrm>
          <a:prstGeom prst="rect">
            <a:avLst/>
          </a:prstGeom>
        </p:spPr>
        <p:txBody>
          <a:bodyPr/>
          <a:lstStyle/>
          <a:p>
            <a:fld id="{C3ABE391-DF27-4DB0-92F0-92F61C94AA2F}" type="datetime1">
              <a:rPr lang="en-US" smtClean="0"/>
              <a:t>5/26/2021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529137"/>
            <a:ext cx="4114800" cy="19233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529137"/>
            <a:ext cx="2743200" cy="192338"/>
          </a:xfrm>
          <a:prstGeom prst="rect">
            <a:avLst/>
          </a:prstGeom>
        </p:spPr>
        <p:txBody>
          <a:bodyPr/>
          <a:lstStyle/>
          <a:p>
            <a:fld id="{0088AB57-2DBE-44A3-AE96-942C49E954BF}" type="slidenum">
              <a:rPr lang="en-US" smtClean="0"/>
              <a:t>‹#›</a:t>
            </a:fld>
            <a:endParaRPr lang="en-US"/>
          </a:p>
        </p:txBody>
      </p:sp>
      <p:sp>
        <p:nvSpPr>
          <p:cNvPr id="6" name="Content Placeholder 3"/>
          <p:cNvSpPr>
            <a:spLocks noGrp="1"/>
          </p:cNvSpPr>
          <p:nvPr>
            <p:ph sz="half" idx="2"/>
          </p:nvPr>
        </p:nvSpPr>
        <p:spPr>
          <a:xfrm>
            <a:off x="423863" y="1687517"/>
            <a:ext cx="3429000" cy="2113877"/>
          </a:xfrm>
        </p:spPr>
        <p:txBody>
          <a:bodyPr/>
          <a:lstStyle>
            <a:lvl1pPr marL="0" indent="0">
              <a:buNone/>
              <a:defRPr b="0">
                <a:latin typeface="Open Sans" panose="020B0606030504020204"/>
              </a:defRPr>
            </a:lvl1pPr>
            <a:lvl2pPr marL="514350" indent="-171450">
              <a:buClr>
                <a:srgbClr val="DA3E26"/>
              </a:buClr>
              <a:buFont typeface="Wingdings" panose="05000000000000000000" pitchFamily="2" charset="2"/>
              <a:buChar char="§"/>
              <a:defRPr>
                <a:latin typeface="Open Sans (Headings)"/>
              </a:defRPr>
            </a:lvl2pPr>
            <a:lvl3pPr>
              <a:buClr>
                <a:srgbClr val="4472C4"/>
              </a:buClr>
              <a:defRPr>
                <a:latin typeface="Open Sans Light" panose="020B0306030504020204"/>
              </a:defRPr>
            </a:lvl3pPr>
            <a:lvl4pPr marL="1200150" indent="-171450">
              <a:buClr>
                <a:srgbClr val="4472C4"/>
              </a:buClr>
              <a:buFontTx/>
              <a:buChar char="◦"/>
              <a:defRPr>
                <a:latin typeface="Open Sans Light" panose="020B0306030504020204"/>
              </a:defRPr>
            </a:lvl4pPr>
            <a:lvl5pPr>
              <a:buClr>
                <a:srgbClr val="DA3E26"/>
              </a:buClr>
              <a:defRPr>
                <a:latin typeface="Open Sans Light" panose="020B0306030504020204"/>
              </a:defRPr>
            </a:lvl5pPr>
          </a:lstStyle>
          <a:p>
            <a:pPr lvl="0"/>
            <a:endParaRPr lang="en-US"/>
          </a:p>
        </p:txBody>
      </p:sp>
      <p:sp>
        <p:nvSpPr>
          <p:cNvPr id="7" name="Content Placeholder 5"/>
          <p:cNvSpPr>
            <a:spLocks noGrp="1"/>
          </p:cNvSpPr>
          <p:nvPr>
            <p:ph sz="quarter" idx="4"/>
          </p:nvPr>
        </p:nvSpPr>
        <p:spPr>
          <a:xfrm>
            <a:off x="4094219" y="1687516"/>
            <a:ext cx="3429000" cy="2113877"/>
          </a:xfrm>
        </p:spPr>
        <p:txBody>
          <a:bodyPr/>
          <a:lstStyle>
            <a:lvl1pPr marL="0" indent="0">
              <a:buNone/>
              <a:defRPr b="0">
                <a:latin typeface="Open Sans" panose="020B0606030504020204"/>
              </a:defRPr>
            </a:lvl1pPr>
            <a:lvl2pPr marL="514350" indent="-171450">
              <a:buClr>
                <a:srgbClr val="DA3E26"/>
              </a:buClr>
              <a:buFont typeface="Wingdings" panose="05000000000000000000" pitchFamily="2" charset="2"/>
              <a:buChar char="§"/>
              <a:defRPr>
                <a:latin typeface="Open Sans (Headings)"/>
              </a:defRPr>
            </a:lvl2pPr>
            <a:lvl3pPr>
              <a:buClr>
                <a:srgbClr val="4472C4"/>
              </a:buClr>
              <a:defRPr>
                <a:latin typeface="Open Sans Light" panose="020B0306030504020204"/>
              </a:defRPr>
            </a:lvl3pPr>
            <a:lvl4pPr marL="1200150" indent="-171450">
              <a:buClr>
                <a:srgbClr val="4472C4"/>
              </a:buClr>
              <a:buFontTx/>
              <a:buChar char="◦"/>
              <a:defRPr>
                <a:latin typeface="Open Sans Light" panose="020B0306030504020204"/>
              </a:defRPr>
            </a:lvl4pPr>
            <a:lvl5pPr>
              <a:buClr>
                <a:srgbClr val="DA3E26"/>
              </a:buClr>
              <a:defRPr b="0">
                <a:latin typeface="Open Sans Light" panose="020B0306030504020204"/>
              </a:defRPr>
            </a:lvl5pPr>
          </a:lstStyle>
          <a:p>
            <a:pPr lvl="0"/>
            <a:endParaRPr lang="en-US"/>
          </a:p>
        </p:txBody>
      </p:sp>
      <p:sp>
        <p:nvSpPr>
          <p:cNvPr id="8" name="Content Placeholder 5"/>
          <p:cNvSpPr>
            <a:spLocks noGrp="1"/>
          </p:cNvSpPr>
          <p:nvPr>
            <p:ph sz="quarter" idx="13"/>
          </p:nvPr>
        </p:nvSpPr>
        <p:spPr>
          <a:xfrm>
            <a:off x="7760524" y="1687516"/>
            <a:ext cx="3429000" cy="2113877"/>
          </a:xfrm>
        </p:spPr>
        <p:txBody>
          <a:bodyPr/>
          <a:lstStyle>
            <a:lvl1pPr marL="0" indent="0">
              <a:buNone/>
              <a:defRPr b="0">
                <a:latin typeface="Open Sans" panose="020B0606030504020204"/>
              </a:defRPr>
            </a:lvl1pPr>
            <a:lvl2pPr marL="514350" indent="-171450">
              <a:buClr>
                <a:srgbClr val="DA3E26"/>
              </a:buClr>
              <a:buFont typeface="Wingdings" panose="05000000000000000000" pitchFamily="2" charset="2"/>
              <a:buChar char="§"/>
              <a:defRPr>
                <a:latin typeface="Open Sans (Headings)"/>
              </a:defRPr>
            </a:lvl2pPr>
            <a:lvl3pPr>
              <a:buClr>
                <a:srgbClr val="4472C4"/>
              </a:buClr>
              <a:defRPr>
                <a:latin typeface="Open Sans Light" panose="020B0306030504020204"/>
              </a:defRPr>
            </a:lvl3pPr>
            <a:lvl4pPr marL="1200150" indent="-171450">
              <a:buClr>
                <a:srgbClr val="4472C4"/>
              </a:buClr>
              <a:buFontTx/>
              <a:buChar char="◦"/>
              <a:defRPr>
                <a:latin typeface="Open Sans Light" panose="020B0306030504020204"/>
              </a:defRPr>
            </a:lvl4pPr>
            <a:lvl5pPr>
              <a:buClr>
                <a:srgbClr val="DA3E26"/>
              </a:buClr>
              <a:defRPr b="0">
                <a:latin typeface="Open Sans Light" panose="020B0306030504020204"/>
              </a:defRPr>
            </a:lvl5pPr>
          </a:lstStyle>
          <a:p>
            <a:pPr lvl="0"/>
            <a:endParaRPr lang="en-US"/>
          </a:p>
        </p:txBody>
      </p:sp>
      <p:sp>
        <p:nvSpPr>
          <p:cNvPr id="10" name="Content Placeholder 5"/>
          <p:cNvSpPr>
            <a:spLocks noGrp="1"/>
          </p:cNvSpPr>
          <p:nvPr>
            <p:ph sz="quarter" idx="14"/>
          </p:nvPr>
        </p:nvSpPr>
        <p:spPr>
          <a:xfrm>
            <a:off x="423863" y="4108328"/>
            <a:ext cx="3429000" cy="2113877"/>
          </a:xfrm>
        </p:spPr>
        <p:txBody>
          <a:bodyPr/>
          <a:lstStyle>
            <a:lvl1pPr marL="0" indent="0">
              <a:buNone/>
              <a:defRPr b="0">
                <a:latin typeface="Open Sans" panose="020B0606030504020204"/>
              </a:defRPr>
            </a:lvl1pPr>
            <a:lvl2pPr marL="514350" indent="-171450">
              <a:buClr>
                <a:srgbClr val="DA3E26"/>
              </a:buClr>
              <a:buFont typeface="Wingdings" panose="05000000000000000000" pitchFamily="2" charset="2"/>
              <a:buChar char="§"/>
              <a:defRPr>
                <a:latin typeface="Open Sans (Headings)"/>
              </a:defRPr>
            </a:lvl2pPr>
            <a:lvl3pPr>
              <a:buClr>
                <a:srgbClr val="4472C4"/>
              </a:buClr>
              <a:defRPr>
                <a:latin typeface="Open Sans Light" panose="020B0306030504020204"/>
              </a:defRPr>
            </a:lvl3pPr>
            <a:lvl4pPr marL="1200150" indent="-171450">
              <a:buClr>
                <a:srgbClr val="4472C4"/>
              </a:buClr>
              <a:buFontTx/>
              <a:buChar char="◦"/>
              <a:defRPr>
                <a:latin typeface="Open Sans Light" panose="020B0306030504020204"/>
              </a:defRPr>
            </a:lvl4pPr>
            <a:lvl5pPr>
              <a:buClr>
                <a:srgbClr val="DA3E26"/>
              </a:buClr>
              <a:defRPr b="0">
                <a:latin typeface="Open Sans Light" panose="020B0306030504020204"/>
              </a:defRPr>
            </a:lvl5pPr>
          </a:lstStyle>
          <a:p>
            <a:pPr lvl="0"/>
            <a:endParaRPr lang="en-US"/>
          </a:p>
        </p:txBody>
      </p:sp>
      <p:sp>
        <p:nvSpPr>
          <p:cNvPr id="11" name="Content Placeholder 5"/>
          <p:cNvSpPr>
            <a:spLocks noGrp="1"/>
          </p:cNvSpPr>
          <p:nvPr>
            <p:ph sz="quarter" idx="15"/>
          </p:nvPr>
        </p:nvSpPr>
        <p:spPr>
          <a:xfrm>
            <a:off x="4094219" y="4108327"/>
            <a:ext cx="3429000" cy="2113877"/>
          </a:xfrm>
        </p:spPr>
        <p:txBody>
          <a:bodyPr/>
          <a:lstStyle>
            <a:lvl1pPr marL="0" indent="0">
              <a:buNone/>
              <a:defRPr b="0">
                <a:latin typeface="Open Sans" panose="020B0606030504020204"/>
              </a:defRPr>
            </a:lvl1pPr>
            <a:lvl2pPr marL="514350" indent="-171450">
              <a:buClr>
                <a:srgbClr val="DA3E26"/>
              </a:buClr>
              <a:buFont typeface="Wingdings" panose="05000000000000000000" pitchFamily="2" charset="2"/>
              <a:buChar char="§"/>
              <a:defRPr>
                <a:latin typeface="Open Sans (Headings)"/>
              </a:defRPr>
            </a:lvl2pPr>
            <a:lvl3pPr>
              <a:buClr>
                <a:srgbClr val="4472C4"/>
              </a:buClr>
              <a:defRPr>
                <a:latin typeface="Open Sans Light" panose="020B0306030504020204"/>
              </a:defRPr>
            </a:lvl3pPr>
            <a:lvl4pPr marL="1200150" indent="-171450">
              <a:buClr>
                <a:srgbClr val="4472C4"/>
              </a:buClr>
              <a:buFontTx/>
              <a:buChar char="◦"/>
              <a:defRPr>
                <a:latin typeface="Open Sans Light" panose="020B0306030504020204"/>
              </a:defRPr>
            </a:lvl4pPr>
            <a:lvl5pPr>
              <a:buClr>
                <a:srgbClr val="DA3E26"/>
              </a:buClr>
              <a:defRPr b="0">
                <a:latin typeface="Open Sans Light" panose="020B0306030504020204"/>
              </a:defRPr>
            </a:lvl5pPr>
          </a:lstStyle>
          <a:p>
            <a:pPr lvl="0"/>
            <a:endParaRPr lang="en-US"/>
          </a:p>
        </p:txBody>
      </p:sp>
      <p:sp>
        <p:nvSpPr>
          <p:cNvPr id="12" name="Content Placeholder 5"/>
          <p:cNvSpPr>
            <a:spLocks noGrp="1"/>
          </p:cNvSpPr>
          <p:nvPr>
            <p:ph sz="quarter" idx="16"/>
          </p:nvPr>
        </p:nvSpPr>
        <p:spPr>
          <a:xfrm>
            <a:off x="7760524" y="4108327"/>
            <a:ext cx="3429000" cy="2113877"/>
          </a:xfrm>
        </p:spPr>
        <p:txBody>
          <a:bodyPr/>
          <a:lstStyle>
            <a:lvl1pPr marL="0" indent="0">
              <a:buNone/>
              <a:defRPr b="0">
                <a:latin typeface="Open Sans" panose="020B0606030504020204"/>
              </a:defRPr>
            </a:lvl1pPr>
            <a:lvl2pPr marL="514350" indent="-171450">
              <a:buClr>
                <a:srgbClr val="DA3E26"/>
              </a:buClr>
              <a:buFont typeface="Wingdings" panose="05000000000000000000" pitchFamily="2" charset="2"/>
              <a:buChar char="§"/>
              <a:defRPr>
                <a:latin typeface="Open Sans (Headings)"/>
              </a:defRPr>
            </a:lvl2pPr>
            <a:lvl3pPr>
              <a:buClr>
                <a:srgbClr val="4472C4"/>
              </a:buClr>
              <a:defRPr>
                <a:latin typeface="Open Sans Light" panose="020B0306030504020204"/>
              </a:defRPr>
            </a:lvl3pPr>
            <a:lvl4pPr marL="1200150" indent="-171450">
              <a:buClr>
                <a:srgbClr val="4472C4"/>
              </a:buClr>
              <a:buFontTx/>
              <a:buChar char="◦"/>
              <a:defRPr>
                <a:latin typeface="Open Sans Light" panose="020B0306030504020204"/>
              </a:defRPr>
            </a:lvl4pPr>
            <a:lvl5pPr>
              <a:buClr>
                <a:srgbClr val="DA3E26"/>
              </a:buClr>
              <a:defRPr b="0">
                <a:latin typeface="Open Sans Light" panose="020B0306030504020204"/>
              </a:defRPr>
            </a:lvl5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80560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A Opener - Section title ba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3329053"/>
            <a:ext cx="12192000" cy="906065"/>
          </a:xfrm>
          <a:prstGeom prst="rect">
            <a:avLst/>
          </a:prstGeom>
          <a:gradFill>
            <a:gsLst>
              <a:gs pos="66000">
                <a:srgbClr val="4472C4"/>
              </a:gs>
              <a:gs pos="100000">
                <a:srgbClr val="203864"/>
              </a:gs>
            </a:gsLst>
            <a:lin ang="1800000" scaled="0"/>
          </a:gra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  <a:latin typeface="Calibri (Body)"/>
              </a:defRPr>
            </a:lvl1pPr>
          </a:lstStyle>
          <a:p>
            <a:r>
              <a:rPr lang="en-US"/>
              <a:t>Edit Section Title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23D91-21B5-4A2D-9212-BFEF02C518D7}" type="datetime1">
              <a:rPr lang="en-US" smtClean="0"/>
              <a:t>5/26/2021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8AB57-2DBE-44A3-AE96-942C49E954BF}" type="slidenum">
              <a:rPr lang="en-US" smtClean="0"/>
              <a:t>‹#›</a:t>
            </a:fld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0" y="1265238"/>
            <a:ext cx="12192000" cy="559276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315446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ject - text on right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529137"/>
            <a:ext cx="2743200" cy="192338"/>
          </a:xfrm>
          <a:prstGeom prst="rect">
            <a:avLst/>
          </a:prstGeom>
        </p:spPr>
        <p:txBody>
          <a:bodyPr/>
          <a:lstStyle/>
          <a:p>
            <a:fld id="{BD62FD26-3F88-42B6-8190-6B5D11AE5285}" type="datetime1">
              <a:rPr lang="en-US" smtClean="0"/>
              <a:t>5/26/2021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529137"/>
            <a:ext cx="4114800" cy="19233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529137"/>
            <a:ext cx="2743200" cy="192338"/>
          </a:xfrm>
          <a:prstGeom prst="rect">
            <a:avLst/>
          </a:prstGeom>
        </p:spPr>
        <p:txBody>
          <a:bodyPr/>
          <a:lstStyle/>
          <a:p>
            <a:fld id="{0088AB57-2DBE-44A3-AE96-942C49E954BF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385765" y="1563757"/>
            <a:ext cx="5534025" cy="4644538"/>
          </a:xfrm>
        </p:spPr>
        <p:txBody>
          <a:bodyPr/>
          <a:lstStyle>
            <a:lvl1pPr marL="0" indent="0">
              <a:buNone/>
              <a:defRPr>
                <a:latin typeface="Open Sans" panose="020B0606030504020204"/>
              </a:defRPr>
            </a:lvl1pPr>
          </a:lstStyle>
          <a:p>
            <a:pPr lvl="0"/>
            <a:endParaRPr lang="en-US"/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5"/>
          </p:nvPr>
        </p:nvSpPr>
        <p:spPr>
          <a:xfrm>
            <a:off x="6566066" y="1876926"/>
            <a:ext cx="5101055" cy="4074694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  <a:latin typeface="Open Sans" panose="020B0606030504020204"/>
              </a:defRPr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066578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ject - text on left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529137"/>
            <a:ext cx="2743200" cy="192338"/>
          </a:xfrm>
          <a:prstGeom prst="rect">
            <a:avLst/>
          </a:prstGeom>
        </p:spPr>
        <p:txBody>
          <a:bodyPr/>
          <a:lstStyle/>
          <a:p>
            <a:fld id="{FF4E1699-7122-4946-9299-9C59E5577E9D}" type="datetime1">
              <a:rPr lang="en-US" smtClean="0"/>
              <a:t>5/26/2021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529137"/>
            <a:ext cx="4114800" cy="19233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529137"/>
            <a:ext cx="2743200" cy="192338"/>
          </a:xfrm>
          <a:prstGeom prst="rect">
            <a:avLst/>
          </a:prstGeom>
        </p:spPr>
        <p:txBody>
          <a:bodyPr/>
          <a:lstStyle/>
          <a:p>
            <a:fld id="{0088AB57-2DBE-44A3-AE96-942C49E954BF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096001" y="1620838"/>
            <a:ext cx="5534025" cy="4603750"/>
          </a:xfrm>
        </p:spPr>
        <p:txBody>
          <a:bodyPr/>
          <a:lstStyle>
            <a:lvl1pPr marL="0" indent="0">
              <a:buNone/>
              <a:defRPr>
                <a:latin typeface="Open Sans" panose="020B0606030504020204"/>
              </a:defRPr>
            </a:lvl1pPr>
          </a:lstStyle>
          <a:p>
            <a:pPr lvl="0"/>
            <a:endParaRPr lang="en-US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518194" y="1876926"/>
            <a:ext cx="5101055" cy="4074694"/>
          </a:xfrm>
        </p:spPr>
        <p:txBody>
          <a:bodyPr anchor="ctr"/>
          <a:lstStyle>
            <a:lvl1pPr marL="0" indent="0">
              <a:buNone/>
              <a:defRPr>
                <a:solidFill>
                  <a:schemeClr val="bg1"/>
                </a:solidFill>
                <a:latin typeface="Open Sans" panose="020B0606030504020204"/>
              </a:defRPr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45258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with Text W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64632" y="224591"/>
            <a:ext cx="9574715" cy="7379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529137"/>
            <a:ext cx="2743200" cy="192338"/>
          </a:xfrm>
          <a:prstGeom prst="rect">
            <a:avLst/>
          </a:prstGeom>
        </p:spPr>
        <p:txBody>
          <a:bodyPr/>
          <a:lstStyle/>
          <a:p>
            <a:fld id="{4F92FA2A-6C71-4CC6-8CD5-95D9E35B870F}" type="datetime1">
              <a:rPr lang="en-US" smtClean="0"/>
              <a:t>5/26/2021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529137"/>
            <a:ext cx="4114800" cy="19233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529137"/>
            <a:ext cx="2743200" cy="192338"/>
          </a:xfrm>
          <a:prstGeom prst="rect">
            <a:avLst/>
          </a:prstGeom>
        </p:spPr>
        <p:txBody>
          <a:bodyPr/>
          <a:lstStyle/>
          <a:p>
            <a:fld id="{0088AB57-2DBE-44A3-AE96-942C49E954BF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401641" y="1645920"/>
            <a:ext cx="11379991" cy="3648710"/>
          </a:xfrm>
        </p:spPr>
        <p:txBody>
          <a:bodyPr/>
          <a:lstStyle>
            <a:lvl1pPr marL="0" indent="0">
              <a:buFontTx/>
              <a:buNone/>
              <a:defRPr>
                <a:latin typeface="Open Sans (Headings)"/>
              </a:defRPr>
            </a:lvl1pPr>
          </a:lstStyle>
          <a:p>
            <a:endParaRPr lang="en-US"/>
          </a:p>
        </p:txBody>
      </p:sp>
      <p:sp>
        <p:nvSpPr>
          <p:cNvPr id="11" name="Text Placeholder 11"/>
          <p:cNvSpPr>
            <a:spLocks noGrp="1"/>
          </p:cNvSpPr>
          <p:nvPr>
            <p:ph type="body" sz="quarter" idx="14"/>
          </p:nvPr>
        </p:nvSpPr>
        <p:spPr>
          <a:xfrm>
            <a:off x="401639" y="5657088"/>
            <a:ext cx="11379200" cy="543686"/>
          </a:xfrm>
          <a:gradFill>
            <a:gsLst>
              <a:gs pos="26000">
                <a:srgbClr val="203864"/>
              </a:gs>
              <a:gs pos="50000">
                <a:srgbClr val="2F5CAC"/>
              </a:gs>
              <a:gs pos="100000">
                <a:srgbClr val="4472C4"/>
              </a:gs>
            </a:gsLst>
            <a:lin ang="3000000" scaled="0"/>
          </a:gradFill>
        </p:spPr>
        <p:txBody>
          <a:bodyPr/>
          <a:lstStyle>
            <a:lvl1pPr marL="274320" indent="0" algn="ctr">
              <a:lnSpc>
                <a:spcPct val="120000"/>
              </a:lnSpc>
              <a:buNone/>
              <a:defRPr sz="1800">
                <a:solidFill>
                  <a:schemeClr val="bg1"/>
                </a:solidFill>
                <a:latin typeface="Open Sans (Headings)"/>
              </a:defRPr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592476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melin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64632" y="224591"/>
            <a:ext cx="9574715" cy="7379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529137"/>
            <a:ext cx="2743200" cy="192338"/>
          </a:xfrm>
          <a:prstGeom prst="rect">
            <a:avLst/>
          </a:prstGeom>
        </p:spPr>
        <p:txBody>
          <a:bodyPr/>
          <a:lstStyle/>
          <a:p>
            <a:fld id="{67AA667A-EFA1-4162-B83A-CAEFFB278827}" type="datetime1">
              <a:rPr lang="en-US" smtClean="0"/>
              <a:t>5/26/2021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529137"/>
            <a:ext cx="4114800" cy="19233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529137"/>
            <a:ext cx="2743200" cy="192338"/>
          </a:xfrm>
          <a:prstGeom prst="rect">
            <a:avLst/>
          </a:prstGeom>
        </p:spPr>
        <p:txBody>
          <a:bodyPr/>
          <a:lstStyle/>
          <a:p>
            <a:fld id="{0088AB57-2DBE-44A3-AE96-942C49E954BF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7725146" y="3631344"/>
            <a:ext cx="12700" cy="513897"/>
          </a:xfrm>
          <a:prstGeom prst="line">
            <a:avLst/>
          </a:prstGeom>
          <a:ln w="53975" cap="rnd">
            <a:solidFill>
              <a:schemeClr val="accent5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 userDrawn="1"/>
        </p:nvCxnSpPr>
        <p:spPr>
          <a:xfrm>
            <a:off x="4495913" y="3639582"/>
            <a:ext cx="12700" cy="513897"/>
          </a:xfrm>
          <a:prstGeom prst="line">
            <a:avLst/>
          </a:prstGeom>
          <a:ln w="53975" cap="rnd">
            <a:solidFill>
              <a:srgbClr val="EA0C0C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>
            <a:endCxn id="20" idx="4"/>
          </p:cNvCxnSpPr>
          <p:nvPr userDrawn="1"/>
        </p:nvCxnSpPr>
        <p:spPr>
          <a:xfrm>
            <a:off x="6110255" y="3256248"/>
            <a:ext cx="12700" cy="513897"/>
          </a:xfrm>
          <a:prstGeom prst="line">
            <a:avLst/>
          </a:prstGeom>
          <a:ln w="53975" cap="rnd">
            <a:solidFill>
              <a:srgbClr val="69447B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 userDrawn="1"/>
        </p:nvSpPr>
        <p:spPr>
          <a:xfrm>
            <a:off x="3738698" y="3553469"/>
            <a:ext cx="1530393" cy="293653"/>
          </a:xfrm>
          <a:prstGeom prst="rect">
            <a:avLst/>
          </a:prstGeom>
          <a:solidFill>
            <a:srgbClr val="DA3E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6" name="Rectangle 15"/>
          <p:cNvSpPr/>
          <p:nvPr userDrawn="1"/>
        </p:nvSpPr>
        <p:spPr>
          <a:xfrm>
            <a:off x="5352765" y="3553469"/>
            <a:ext cx="1530393" cy="293653"/>
          </a:xfrm>
          <a:prstGeom prst="rect">
            <a:avLst/>
          </a:prstGeom>
          <a:solidFill>
            <a:srgbClr val="6944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7" name="Rectangle 16"/>
          <p:cNvSpPr/>
          <p:nvPr userDrawn="1"/>
        </p:nvSpPr>
        <p:spPr>
          <a:xfrm>
            <a:off x="6967305" y="3553469"/>
            <a:ext cx="1530393" cy="293653"/>
          </a:xfrm>
          <a:prstGeom prst="rect">
            <a:avLst/>
          </a:prstGeom>
          <a:solidFill>
            <a:srgbClr val="5482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8" name="Rectangle 17"/>
          <p:cNvSpPr/>
          <p:nvPr userDrawn="1"/>
        </p:nvSpPr>
        <p:spPr>
          <a:xfrm>
            <a:off x="8573100" y="3553469"/>
            <a:ext cx="1530393" cy="293653"/>
          </a:xfrm>
          <a:prstGeom prst="rect">
            <a:avLst/>
          </a:prstGeom>
          <a:solidFill>
            <a:srgbClr val="3C6E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9" name="Rectangle 18"/>
          <p:cNvSpPr/>
          <p:nvPr userDrawn="1"/>
        </p:nvSpPr>
        <p:spPr>
          <a:xfrm>
            <a:off x="2124158" y="3553469"/>
            <a:ext cx="1530393" cy="293653"/>
          </a:xfrm>
          <a:prstGeom prst="rect">
            <a:avLst/>
          </a:prstGeom>
          <a:solidFill>
            <a:srgbClr val="A830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0" name="Oval 19"/>
          <p:cNvSpPr/>
          <p:nvPr userDrawn="1"/>
        </p:nvSpPr>
        <p:spPr>
          <a:xfrm>
            <a:off x="6049541" y="3623317"/>
            <a:ext cx="146827" cy="14682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cxnSp>
        <p:nvCxnSpPr>
          <p:cNvPr id="21" name="Straight Connector 20"/>
          <p:cNvCxnSpPr>
            <a:endCxn id="22" idx="4"/>
          </p:cNvCxnSpPr>
          <p:nvPr userDrawn="1"/>
        </p:nvCxnSpPr>
        <p:spPr>
          <a:xfrm>
            <a:off x="9332363" y="3259817"/>
            <a:ext cx="12700" cy="513897"/>
          </a:xfrm>
          <a:prstGeom prst="line">
            <a:avLst/>
          </a:prstGeom>
          <a:ln w="53975" cap="rnd">
            <a:solidFill>
              <a:srgbClr val="4472C4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Oval 21"/>
          <p:cNvSpPr/>
          <p:nvPr userDrawn="1"/>
        </p:nvSpPr>
        <p:spPr>
          <a:xfrm>
            <a:off x="9271649" y="3626886"/>
            <a:ext cx="146827" cy="14682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cxnSp>
        <p:nvCxnSpPr>
          <p:cNvPr id="23" name="Straight Connector 22"/>
          <p:cNvCxnSpPr>
            <a:endCxn id="24" idx="4"/>
          </p:cNvCxnSpPr>
          <p:nvPr userDrawn="1"/>
        </p:nvCxnSpPr>
        <p:spPr>
          <a:xfrm>
            <a:off x="2889535" y="3266406"/>
            <a:ext cx="12700" cy="513897"/>
          </a:xfrm>
          <a:prstGeom prst="line">
            <a:avLst/>
          </a:prstGeom>
          <a:ln w="53975" cap="rnd">
            <a:solidFill>
              <a:srgbClr val="A8301C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Oval 23"/>
          <p:cNvSpPr/>
          <p:nvPr userDrawn="1"/>
        </p:nvSpPr>
        <p:spPr>
          <a:xfrm>
            <a:off x="2828821" y="3633477"/>
            <a:ext cx="146827" cy="14682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5" name="Oval 24"/>
          <p:cNvSpPr/>
          <p:nvPr userDrawn="1"/>
        </p:nvSpPr>
        <p:spPr>
          <a:xfrm>
            <a:off x="4423941" y="3643637"/>
            <a:ext cx="146827" cy="14682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6" name="Oval 25"/>
          <p:cNvSpPr/>
          <p:nvPr userDrawn="1"/>
        </p:nvSpPr>
        <p:spPr>
          <a:xfrm>
            <a:off x="7664981" y="3613157"/>
            <a:ext cx="146827" cy="14682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8"/>
          </p:nvPr>
        </p:nvSpPr>
        <p:spPr>
          <a:xfrm>
            <a:off x="2116159" y="2535258"/>
            <a:ext cx="1514363" cy="681271"/>
          </a:xfrm>
        </p:spPr>
        <p:txBody>
          <a:bodyPr anchor="ctr">
            <a:normAutofit/>
          </a:bodyPr>
          <a:lstStyle>
            <a:lvl1pPr marL="0" indent="0" algn="ctr">
              <a:buNone/>
              <a:defRPr sz="1350">
                <a:solidFill>
                  <a:schemeClr val="tx1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32" name="Text Placeholder 3"/>
          <p:cNvSpPr>
            <a:spLocks noGrp="1"/>
          </p:cNvSpPr>
          <p:nvPr>
            <p:ph type="body" sz="quarter" idx="19"/>
          </p:nvPr>
        </p:nvSpPr>
        <p:spPr>
          <a:xfrm>
            <a:off x="3754728" y="4166493"/>
            <a:ext cx="1514363" cy="681271"/>
          </a:xfrm>
        </p:spPr>
        <p:txBody>
          <a:bodyPr anchor="ctr">
            <a:normAutofit/>
          </a:bodyPr>
          <a:lstStyle>
            <a:lvl1pPr marL="0" indent="0" algn="ctr">
              <a:buNone/>
              <a:defRPr sz="1350">
                <a:solidFill>
                  <a:schemeClr val="tx1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33" name="Text Placeholder 3"/>
          <p:cNvSpPr>
            <a:spLocks noGrp="1"/>
          </p:cNvSpPr>
          <p:nvPr>
            <p:ph type="body" sz="quarter" idx="20"/>
          </p:nvPr>
        </p:nvSpPr>
        <p:spPr>
          <a:xfrm>
            <a:off x="5338819" y="2535259"/>
            <a:ext cx="1514363" cy="681271"/>
          </a:xfrm>
        </p:spPr>
        <p:txBody>
          <a:bodyPr anchor="ctr">
            <a:normAutofit/>
          </a:bodyPr>
          <a:lstStyle>
            <a:lvl1pPr marL="0" indent="0" algn="ctr">
              <a:buNone/>
              <a:defRPr sz="1350">
                <a:solidFill>
                  <a:schemeClr val="tx1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34" name="Text Placeholder 3"/>
          <p:cNvSpPr>
            <a:spLocks noGrp="1"/>
          </p:cNvSpPr>
          <p:nvPr>
            <p:ph type="body" sz="quarter" idx="21"/>
          </p:nvPr>
        </p:nvSpPr>
        <p:spPr>
          <a:xfrm>
            <a:off x="7054625" y="4166493"/>
            <a:ext cx="1514363" cy="681271"/>
          </a:xfrm>
        </p:spPr>
        <p:txBody>
          <a:bodyPr anchor="ctr">
            <a:normAutofit/>
          </a:bodyPr>
          <a:lstStyle>
            <a:lvl1pPr marL="0" indent="0" algn="ctr">
              <a:buNone/>
              <a:defRPr sz="1350">
                <a:solidFill>
                  <a:schemeClr val="tx1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35" name="Text Placeholder 3"/>
          <p:cNvSpPr>
            <a:spLocks noGrp="1"/>
          </p:cNvSpPr>
          <p:nvPr>
            <p:ph type="body" sz="quarter" idx="22"/>
          </p:nvPr>
        </p:nvSpPr>
        <p:spPr>
          <a:xfrm>
            <a:off x="8581532" y="2535259"/>
            <a:ext cx="1514363" cy="681271"/>
          </a:xfrm>
        </p:spPr>
        <p:txBody>
          <a:bodyPr anchor="ctr">
            <a:normAutofit/>
          </a:bodyPr>
          <a:lstStyle>
            <a:lvl1pPr marL="0" indent="0" algn="ctr">
              <a:buNone/>
              <a:defRPr sz="1350">
                <a:solidFill>
                  <a:schemeClr val="tx1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23" hasCustomPrompt="1"/>
          </p:nvPr>
        </p:nvSpPr>
        <p:spPr>
          <a:xfrm>
            <a:off x="2124158" y="5303521"/>
            <a:ext cx="7979333" cy="595024"/>
          </a:xfrm>
        </p:spPr>
        <p:txBody>
          <a:bodyPr anchor="ctr"/>
          <a:lstStyle>
            <a:lvl1pPr marL="0" indent="0" algn="ctr">
              <a:buNone/>
              <a:defRPr sz="1800" baseline="0">
                <a:latin typeface="Open Sans (Body)"/>
              </a:defRPr>
            </a:lvl1pPr>
          </a:lstStyle>
          <a:p>
            <a:pPr lvl="0"/>
            <a:r>
              <a:rPr lang="en-US"/>
              <a:t>Contact Communications for custom timelines</a:t>
            </a:r>
          </a:p>
        </p:txBody>
      </p:sp>
    </p:spTree>
    <p:extLst>
      <p:ext uri="{BB962C8B-B14F-4D97-AF65-F5344CB8AC3E}">
        <p14:creationId xmlns:p14="http://schemas.microsoft.com/office/powerpoint/2010/main" val="194714302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melin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64632" y="224591"/>
            <a:ext cx="9574715" cy="7379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529137"/>
            <a:ext cx="2743200" cy="192338"/>
          </a:xfrm>
          <a:prstGeom prst="rect">
            <a:avLst/>
          </a:prstGeom>
        </p:spPr>
        <p:txBody>
          <a:bodyPr/>
          <a:lstStyle/>
          <a:p>
            <a:fld id="{AAD8DCAA-21C4-4017-BB94-589E28623A28}" type="datetime1">
              <a:rPr lang="en-US" smtClean="0"/>
              <a:t>5/26/2021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529137"/>
            <a:ext cx="4114800" cy="19233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529137"/>
            <a:ext cx="2743200" cy="192338"/>
          </a:xfrm>
          <a:prstGeom prst="rect">
            <a:avLst/>
          </a:prstGeom>
        </p:spPr>
        <p:txBody>
          <a:bodyPr/>
          <a:lstStyle/>
          <a:p>
            <a:fld id="{0088AB57-2DBE-44A3-AE96-942C49E954BF}" type="slidenum">
              <a:rPr lang="en-US" smtClean="0"/>
              <a:t>‹#›</a:t>
            </a:fld>
            <a:endParaRPr lang="en-US"/>
          </a:p>
        </p:txBody>
      </p:sp>
      <p:sp>
        <p:nvSpPr>
          <p:cNvPr id="27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660417" y="1515072"/>
            <a:ext cx="1530351" cy="629227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/>
            </a:lvl1pPr>
          </a:lstStyle>
          <a:p>
            <a:pPr lvl="0"/>
            <a:r>
              <a:rPr lang="en-US"/>
              <a:t>Text</a:t>
            </a:r>
          </a:p>
          <a:p>
            <a:pPr lvl="0"/>
            <a:r>
              <a:rPr lang="en-US"/>
              <a:t>placeholder</a:t>
            </a:r>
          </a:p>
        </p:txBody>
      </p:sp>
      <p:sp>
        <p:nvSpPr>
          <p:cNvPr id="28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8446127" y="1515072"/>
            <a:ext cx="1530351" cy="629227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/>
            </a:lvl1pPr>
          </a:lstStyle>
          <a:p>
            <a:pPr lvl="0"/>
            <a:r>
              <a:rPr lang="en-US"/>
              <a:t>Text</a:t>
            </a:r>
          </a:p>
          <a:p>
            <a:pPr lvl="0"/>
            <a:r>
              <a:rPr lang="en-US"/>
              <a:t>placeholder</a:t>
            </a:r>
          </a:p>
        </p:txBody>
      </p:sp>
      <p:sp>
        <p:nvSpPr>
          <p:cNvPr id="29" name="TextBox 28"/>
          <p:cNvSpPr txBox="1"/>
          <p:nvPr userDrawn="1"/>
        </p:nvSpPr>
        <p:spPr>
          <a:xfrm>
            <a:off x="791680" y="2937884"/>
            <a:ext cx="569011" cy="23573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en-ZA" sz="750" b="1">
                <a:solidFill>
                  <a:schemeClr val="tx1">
                    <a:lumMod val="75000"/>
                    <a:lumOff val="25000"/>
                  </a:schemeClr>
                </a:solidFill>
              </a:rPr>
              <a:t>20YY</a:t>
            </a:r>
          </a:p>
        </p:txBody>
      </p:sp>
      <p:sp>
        <p:nvSpPr>
          <p:cNvPr id="30" name="Oval 29" title="Milestone Number"/>
          <p:cNvSpPr/>
          <p:nvPr userDrawn="1"/>
        </p:nvSpPr>
        <p:spPr>
          <a:xfrm>
            <a:off x="1148145" y="4457100"/>
            <a:ext cx="407673" cy="407673"/>
          </a:xfrm>
          <a:prstGeom prst="ellipse">
            <a:avLst/>
          </a:prstGeom>
          <a:solidFill>
            <a:srgbClr val="DA3E26"/>
          </a:solidFill>
          <a:ln>
            <a:noFill/>
          </a:ln>
          <a:effectLst>
            <a:outerShdw blurRad="25400" dist="12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ZA" sz="750">
                <a:solidFill>
                  <a:schemeClr val="bg1"/>
                </a:solidFill>
              </a:rPr>
              <a:t>01</a:t>
            </a:r>
          </a:p>
        </p:txBody>
      </p:sp>
      <p:pic>
        <p:nvPicPr>
          <p:cNvPr id="31" name="Graphic 30" title="callout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933312" y="3915500"/>
            <a:ext cx="581025" cy="295275"/>
          </a:xfrm>
          <a:prstGeom prst="rect">
            <a:avLst/>
          </a:prstGeom>
        </p:spPr>
      </p:pic>
      <p:sp>
        <p:nvSpPr>
          <p:cNvPr id="36" name="Oval 35" title="Milestone Number"/>
          <p:cNvSpPr/>
          <p:nvPr userDrawn="1"/>
        </p:nvSpPr>
        <p:spPr>
          <a:xfrm>
            <a:off x="1223824" y="2133145"/>
            <a:ext cx="407673" cy="407673"/>
          </a:xfrm>
          <a:prstGeom prst="ellipse">
            <a:avLst/>
          </a:prstGeom>
          <a:solidFill>
            <a:srgbClr val="DA3E26"/>
          </a:solidFill>
          <a:ln>
            <a:noFill/>
          </a:ln>
          <a:effectLst>
            <a:outerShdw blurRad="25400" dist="12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ZA" sz="750">
                <a:solidFill>
                  <a:schemeClr val="bg1"/>
                </a:solidFill>
              </a:rPr>
              <a:t>02</a:t>
            </a:r>
          </a:p>
        </p:txBody>
      </p:sp>
      <p:pic>
        <p:nvPicPr>
          <p:cNvPr id="37" name="Graphic 36" title="callout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1282717" y="2801037"/>
            <a:ext cx="581025" cy="295275"/>
          </a:xfrm>
          <a:prstGeom prst="rect">
            <a:avLst/>
          </a:prstGeom>
        </p:spPr>
      </p:pic>
      <p:sp>
        <p:nvSpPr>
          <p:cNvPr id="38" name="TextBox 37"/>
          <p:cNvSpPr txBox="1"/>
          <p:nvPr userDrawn="1"/>
        </p:nvSpPr>
        <p:spPr>
          <a:xfrm>
            <a:off x="3382576" y="2940072"/>
            <a:ext cx="569011" cy="23573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en-ZA" sz="750" b="1">
                <a:solidFill>
                  <a:schemeClr val="tx1">
                    <a:lumMod val="75000"/>
                    <a:lumOff val="25000"/>
                  </a:schemeClr>
                </a:solidFill>
              </a:rPr>
              <a:t>20YY</a:t>
            </a:r>
          </a:p>
        </p:txBody>
      </p:sp>
      <p:sp>
        <p:nvSpPr>
          <p:cNvPr id="39" name="Oval 38" title="Milestone Number"/>
          <p:cNvSpPr/>
          <p:nvPr userDrawn="1"/>
        </p:nvSpPr>
        <p:spPr>
          <a:xfrm>
            <a:off x="3763750" y="4434295"/>
            <a:ext cx="407673" cy="407673"/>
          </a:xfrm>
          <a:prstGeom prst="ellipse">
            <a:avLst/>
          </a:prstGeom>
          <a:solidFill>
            <a:srgbClr val="548235"/>
          </a:solidFill>
          <a:ln>
            <a:noFill/>
          </a:ln>
          <a:effectLst>
            <a:outerShdw blurRad="25400" dist="12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ZA" sz="750">
                <a:solidFill>
                  <a:schemeClr val="bg1"/>
                </a:solidFill>
              </a:rPr>
              <a:t>03</a:t>
            </a:r>
          </a:p>
        </p:txBody>
      </p:sp>
      <p:pic>
        <p:nvPicPr>
          <p:cNvPr id="40" name="Graphic 39" title="callout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3508785" y="3926542"/>
            <a:ext cx="581025" cy="295275"/>
          </a:xfrm>
          <a:prstGeom prst="rect">
            <a:avLst/>
          </a:prstGeom>
        </p:spPr>
      </p:pic>
      <p:sp>
        <p:nvSpPr>
          <p:cNvPr id="41" name="TextBox 40"/>
          <p:cNvSpPr txBox="1"/>
          <p:nvPr userDrawn="1"/>
        </p:nvSpPr>
        <p:spPr>
          <a:xfrm>
            <a:off x="5963109" y="2930906"/>
            <a:ext cx="569011" cy="23573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en-ZA" sz="750" b="1">
                <a:solidFill>
                  <a:schemeClr val="tx1">
                    <a:lumMod val="75000"/>
                    <a:lumOff val="25000"/>
                  </a:schemeClr>
                </a:solidFill>
              </a:rPr>
              <a:t>20YY</a:t>
            </a:r>
          </a:p>
        </p:txBody>
      </p:sp>
      <p:sp>
        <p:nvSpPr>
          <p:cNvPr id="42" name="Oval 41" title="Milestone Number"/>
          <p:cNvSpPr/>
          <p:nvPr userDrawn="1"/>
        </p:nvSpPr>
        <p:spPr>
          <a:xfrm>
            <a:off x="6352340" y="4434295"/>
            <a:ext cx="407673" cy="407673"/>
          </a:xfrm>
          <a:prstGeom prst="ellipse">
            <a:avLst/>
          </a:prstGeom>
          <a:solidFill>
            <a:srgbClr val="69447B"/>
          </a:solidFill>
          <a:ln>
            <a:noFill/>
          </a:ln>
          <a:effectLst>
            <a:outerShdw blurRad="25400" dist="12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ZA" sz="750">
                <a:solidFill>
                  <a:schemeClr val="bg1"/>
                </a:solidFill>
              </a:rPr>
              <a:t>04</a:t>
            </a:r>
          </a:p>
        </p:txBody>
      </p:sp>
      <p:pic>
        <p:nvPicPr>
          <p:cNvPr id="43" name="Graphic 42" title="callout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6112305" y="3936873"/>
            <a:ext cx="581025" cy="295275"/>
          </a:xfrm>
          <a:prstGeom prst="rect">
            <a:avLst/>
          </a:prstGeom>
        </p:spPr>
      </p:pic>
      <p:sp>
        <p:nvSpPr>
          <p:cNvPr id="44" name="Oval 43" title="Milestone Number"/>
          <p:cNvSpPr/>
          <p:nvPr userDrawn="1"/>
        </p:nvSpPr>
        <p:spPr>
          <a:xfrm>
            <a:off x="6427902" y="2129572"/>
            <a:ext cx="407673" cy="407673"/>
          </a:xfrm>
          <a:prstGeom prst="ellipse">
            <a:avLst/>
          </a:prstGeom>
          <a:solidFill>
            <a:srgbClr val="69447B"/>
          </a:solidFill>
          <a:ln>
            <a:noFill/>
          </a:ln>
          <a:effectLst>
            <a:outerShdw blurRad="25400" dist="12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ZA" sz="750">
                <a:solidFill>
                  <a:schemeClr val="bg1"/>
                </a:solidFill>
              </a:rPr>
              <a:t>05</a:t>
            </a:r>
          </a:p>
        </p:txBody>
      </p:sp>
      <p:pic>
        <p:nvPicPr>
          <p:cNvPr id="45" name="Graphic 44" title="callout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6466253" y="2801037"/>
            <a:ext cx="581025" cy="295275"/>
          </a:xfrm>
          <a:prstGeom prst="rect">
            <a:avLst/>
          </a:prstGeom>
        </p:spPr>
      </p:pic>
      <p:sp>
        <p:nvSpPr>
          <p:cNvPr id="46" name="TextBox 45"/>
          <p:cNvSpPr txBox="1"/>
          <p:nvPr userDrawn="1"/>
        </p:nvSpPr>
        <p:spPr>
          <a:xfrm>
            <a:off x="8552677" y="2930906"/>
            <a:ext cx="569011" cy="23573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en-ZA" sz="750" b="1">
                <a:solidFill>
                  <a:schemeClr val="tx1">
                    <a:lumMod val="75000"/>
                    <a:lumOff val="25000"/>
                  </a:schemeClr>
                </a:solidFill>
              </a:rPr>
              <a:t>20YY</a:t>
            </a:r>
          </a:p>
        </p:txBody>
      </p:sp>
      <p:sp>
        <p:nvSpPr>
          <p:cNvPr id="47" name="Oval 46" title="Milestone Number"/>
          <p:cNvSpPr/>
          <p:nvPr userDrawn="1"/>
        </p:nvSpPr>
        <p:spPr>
          <a:xfrm>
            <a:off x="8917852" y="4434294"/>
            <a:ext cx="407673" cy="407673"/>
          </a:xfrm>
          <a:prstGeom prst="ellipse">
            <a:avLst/>
          </a:prstGeom>
          <a:solidFill>
            <a:srgbClr val="2F5CAC"/>
          </a:solidFill>
          <a:ln>
            <a:noFill/>
          </a:ln>
          <a:effectLst>
            <a:outerShdw blurRad="25400" dist="12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ZA" sz="750">
                <a:solidFill>
                  <a:schemeClr val="bg1"/>
                </a:solidFill>
              </a:rPr>
              <a:t>06</a:t>
            </a:r>
          </a:p>
        </p:txBody>
      </p:sp>
      <p:pic>
        <p:nvPicPr>
          <p:cNvPr id="48" name="Graphic 47" title="callout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8683540" y="3936873"/>
            <a:ext cx="581025" cy="295275"/>
          </a:xfrm>
          <a:prstGeom prst="rect">
            <a:avLst/>
          </a:prstGeom>
        </p:spPr>
      </p:pic>
      <p:sp>
        <p:nvSpPr>
          <p:cNvPr id="49" name="Oval 48" title="Milestone Number"/>
          <p:cNvSpPr/>
          <p:nvPr userDrawn="1"/>
        </p:nvSpPr>
        <p:spPr>
          <a:xfrm>
            <a:off x="8954929" y="2126448"/>
            <a:ext cx="407673" cy="407673"/>
          </a:xfrm>
          <a:prstGeom prst="ellipse">
            <a:avLst/>
          </a:prstGeom>
          <a:solidFill>
            <a:srgbClr val="2F5CAC"/>
          </a:solidFill>
          <a:ln>
            <a:noFill/>
          </a:ln>
          <a:effectLst>
            <a:outerShdw blurRad="25400" dist="12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ZA" sz="750">
                <a:solidFill>
                  <a:schemeClr val="bg1"/>
                </a:solidFill>
              </a:rPr>
              <a:t>07</a:t>
            </a:r>
          </a:p>
        </p:txBody>
      </p:sp>
      <p:pic>
        <p:nvPicPr>
          <p:cNvPr id="50" name="Graphic 49" title="callout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9056845" y="2801037"/>
            <a:ext cx="581025" cy="295275"/>
          </a:xfrm>
          <a:prstGeom prst="rect">
            <a:avLst/>
          </a:prstGeom>
        </p:spPr>
      </p:pic>
      <p:grpSp>
        <p:nvGrpSpPr>
          <p:cNvPr id="51" name="Group 50" title="Today Flag Icon"/>
          <p:cNvGrpSpPr/>
          <p:nvPr userDrawn="1"/>
        </p:nvGrpSpPr>
        <p:grpSpPr>
          <a:xfrm>
            <a:off x="10298197" y="2129572"/>
            <a:ext cx="407673" cy="407673"/>
            <a:chOff x="10636741" y="2652807"/>
            <a:chExt cx="296963" cy="296963"/>
          </a:xfrm>
        </p:grpSpPr>
        <p:sp>
          <p:nvSpPr>
            <p:cNvPr id="52" name="Oval 51"/>
            <p:cNvSpPr/>
            <p:nvPr/>
          </p:nvSpPr>
          <p:spPr>
            <a:xfrm>
              <a:off x="10636741" y="2652807"/>
              <a:ext cx="296963" cy="296963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  <a:effectLst>
              <a:outerShdw blurRad="25400" dist="12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ZA" sz="45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pic>
          <p:nvPicPr>
            <p:cNvPr id="53" name="Graphic 52" title="Flag Icon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0710816" y="2716810"/>
              <a:ext cx="149367" cy="168956"/>
            </a:xfrm>
            <a:prstGeom prst="rect">
              <a:avLst/>
            </a:prstGeom>
          </p:spPr>
        </p:pic>
      </p:grpSp>
      <p:pic>
        <p:nvPicPr>
          <p:cNvPr id="54" name="Graphic 53" title="callout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10359160" y="2801037"/>
            <a:ext cx="581025" cy="295275"/>
          </a:xfrm>
          <a:prstGeom prst="rect">
            <a:avLst/>
          </a:prstGeom>
        </p:spPr>
      </p:pic>
      <p:grpSp>
        <p:nvGrpSpPr>
          <p:cNvPr id="55" name="Group 54" title="Year 4"/>
          <p:cNvGrpSpPr/>
          <p:nvPr userDrawn="1"/>
        </p:nvGrpSpPr>
        <p:grpSpPr>
          <a:xfrm>
            <a:off x="8481354" y="3119046"/>
            <a:ext cx="3133180" cy="562188"/>
            <a:chOff x="8481353" y="3119046"/>
            <a:chExt cx="3133180" cy="562188"/>
          </a:xfrm>
        </p:grpSpPr>
        <p:cxnSp>
          <p:nvCxnSpPr>
            <p:cNvPr id="56" name="Straight Connector 55" title="Q lines"/>
            <p:cNvCxnSpPr>
              <a:cxnSpLocks/>
            </p:cNvCxnSpPr>
            <p:nvPr/>
          </p:nvCxnSpPr>
          <p:spPr>
            <a:xfrm>
              <a:off x="10785757" y="3119046"/>
              <a:ext cx="0" cy="165471"/>
            </a:xfrm>
            <a:prstGeom prst="line">
              <a:avLst/>
            </a:prstGeom>
            <a:ln cmpd="sng">
              <a:solidFill>
                <a:schemeClr val="bg1">
                  <a:lumMod val="85000"/>
                </a:schemeClr>
              </a:solidFill>
              <a:prstDash val="sysDash"/>
              <a:headEnd type="none" w="sm" len="sm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 title="Q lines"/>
            <p:cNvCxnSpPr>
              <a:cxnSpLocks/>
            </p:cNvCxnSpPr>
            <p:nvPr/>
          </p:nvCxnSpPr>
          <p:spPr>
            <a:xfrm>
              <a:off x="9481202" y="3119046"/>
              <a:ext cx="0" cy="165471"/>
            </a:xfrm>
            <a:prstGeom prst="line">
              <a:avLst/>
            </a:prstGeom>
            <a:ln cmpd="sng">
              <a:solidFill>
                <a:schemeClr val="bg1">
                  <a:lumMod val="85000"/>
                </a:schemeClr>
              </a:solidFill>
              <a:prstDash val="sysDash"/>
              <a:headEnd type="none" w="sm" len="sm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Arrow: Right 132" title="Year Arrow"/>
            <p:cNvSpPr/>
            <p:nvPr/>
          </p:nvSpPr>
          <p:spPr>
            <a:xfrm>
              <a:off x="8481353" y="3325978"/>
              <a:ext cx="3133180" cy="355256"/>
            </a:xfrm>
            <a:prstGeom prst="rightArrow">
              <a:avLst>
                <a:gd name="adj1" fmla="val 100000"/>
                <a:gd name="adj2" fmla="val 50000"/>
              </a:avLst>
            </a:prstGeom>
            <a:gradFill flip="none" rotWithShape="1">
              <a:gsLst>
                <a:gs pos="0">
                  <a:schemeClr val="accent1">
                    <a:lumMod val="20000"/>
                    <a:lumOff val="80000"/>
                  </a:schemeClr>
                </a:gs>
                <a:gs pos="100000">
                  <a:srgbClr val="2F5CAC"/>
                </a:gs>
              </a:gsLst>
              <a:lin ang="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 sz="1200"/>
            </a:p>
          </p:txBody>
        </p:sp>
        <p:sp>
          <p:nvSpPr>
            <p:cNvPr id="59" name="Oval 58" title="Quarter Background Cirlce"/>
            <p:cNvSpPr/>
            <p:nvPr/>
          </p:nvSpPr>
          <p:spPr>
            <a:xfrm>
              <a:off x="10682502" y="3403274"/>
              <a:ext cx="211582" cy="21158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60" name="Oval 59" title="Quarter Background Cirlce"/>
            <p:cNvSpPr/>
            <p:nvPr/>
          </p:nvSpPr>
          <p:spPr>
            <a:xfrm>
              <a:off x="10031923" y="3403274"/>
              <a:ext cx="211582" cy="21158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61" name="Oval 60" title="Quarter Background Cirlce"/>
            <p:cNvSpPr/>
            <p:nvPr/>
          </p:nvSpPr>
          <p:spPr>
            <a:xfrm>
              <a:off x="9384678" y="3403274"/>
              <a:ext cx="211582" cy="21158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62" name="Oval 61" title="Quarter Background Cirlce"/>
            <p:cNvSpPr/>
            <p:nvPr/>
          </p:nvSpPr>
          <p:spPr>
            <a:xfrm>
              <a:off x="8731634" y="3403274"/>
              <a:ext cx="211582" cy="21158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cxnSp>
          <p:nvCxnSpPr>
            <p:cNvPr id="63" name="Straight Connector 62" title="Q lines"/>
            <p:cNvCxnSpPr>
              <a:cxnSpLocks/>
            </p:cNvCxnSpPr>
            <p:nvPr/>
          </p:nvCxnSpPr>
          <p:spPr>
            <a:xfrm>
              <a:off x="8836180" y="3119046"/>
              <a:ext cx="0" cy="165471"/>
            </a:xfrm>
            <a:prstGeom prst="line">
              <a:avLst/>
            </a:prstGeom>
            <a:ln w="15875" cmpd="sng">
              <a:solidFill>
                <a:schemeClr val="tx1">
                  <a:lumMod val="75000"/>
                  <a:lumOff val="25000"/>
                </a:schemeClr>
              </a:solidFill>
              <a:prstDash val="solid"/>
              <a:headEnd type="none" w="sm" len="sm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 title="Q lines"/>
            <p:cNvCxnSpPr>
              <a:cxnSpLocks/>
            </p:cNvCxnSpPr>
            <p:nvPr/>
          </p:nvCxnSpPr>
          <p:spPr>
            <a:xfrm>
              <a:off x="10130964" y="3119046"/>
              <a:ext cx="0" cy="165471"/>
            </a:xfrm>
            <a:prstGeom prst="line">
              <a:avLst/>
            </a:prstGeom>
            <a:ln cmpd="sng">
              <a:solidFill>
                <a:schemeClr val="bg1">
                  <a:lumMod val="85000"/>
                </a:schemeClr>
              </a:solidFill>
              <a:prstDash val="sysDash"/>
              <a:headEnd type="none" w="sm" len="sm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TextBox 64" title="Quarter Number"/>
            <p:cNvSpPr txBox="1"/>
            <p:nvPr/>
          </p:nvSpPr>
          <p:spPr>
            <a:xfrm>
              <a:off x="8696830" y="3431169"/>
              <a:ext cx="288000" cy="144000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pPr algn="ctr"/>
              <a:r>
                <a:rPr lang="en-ZA" sz="750" b="1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Q1</a:t>
              </a:r>
              <a:endParaRPr lang="en-ZA" sz="750">
                <a:solidFill>
                  <a:schemeClr val="bg1">
                    <a:lumMod val="75000"/>
                  </a:schemeClr>
                </a:solidFill>
              </a:endParaRPr>
            </a:p>
          </p:txBody>
        </p:sp>
        <p:sp>
          <p:nvSpPr>
            <p:cNvPr id="66" name="TextBox 65" title="Quarter Number"/>
            <p:cNvSpPr txBox="1"/>
            <p:nvPr/>
          </p:nvSpPr>
          <p:spPr>
            <a:xfrm>
              <a:off x="9344345" y="3431169"/>
              <a:ext cx="288000" cy="144000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pPr algn="ctr"/>
              <a:r>
                <a:rPr lang="en-ZA" sz="750" b="1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Q2</a:t>
              </a:r>
              <a:endParaRPr lang="en-ZA" sz="75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67" name="TextBox 66" title="Quarter Number"/>
            <p:cNvSpPr txBox="1"/>
            <p:nvPr/>
          </p:nvSpPr>
          <p:spPr>
            <a:xfrm>
              <a:off x="9991860" y="3431169"/>
              <a:ext cx="288000" cy="144000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pPr algn="ctr"/>
              <a:r>
                <a:rPr lang="en-ZA" sz="750" b="1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Q3</a:t>
              </a:r>
              <a:endParaRPr lang="en-ZA" sz="75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68" name="TextBox 67" title="Quarter Number"/>
            <p:cNvSpPr txBox="1"/>
            <p:nvPr/>
          </p:nvSpPr>
          <p:spPr>
            <a:xfrm>
              <a:off x="10639376" y="3431169"/>
              <a:ext cx="288000" cy="144000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pPr algn="ctr"/>
              <a:r>
                <a:rPr lang="en-ZA" sz="750" b="1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Q4</a:t>
              </a:r>
              <a:endParaRPr lang="en-ZA" sz="75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grpSp>
        <p:nvGrpSpPr>
          <p:cNvPr id="69" name="Group 68" title="Year 3"/>
          <p:cNvGrpSpPr/>
          <p:nvPr userDrawn="1"/>
        </p:nvGrpSpPr>
        <p:grpSpPr>
          <a:xfrm>
            <a:off x="5886629" y="3119046"/>
            <a:ext cx="2784204" cy="562188"/>
            <a:chOff x="5886628" y="3119046"/>
            <a:chExt cx="2784204" cy="562188"/>
          </a:xfrm>
        </p:grpSpPr>
        <p:cxnSp>
          <p:nvCxnSpPr>
            <p:cNvPr id="70" name="Straight Connector 69" title="Q lines"/>
            <p:cNvCxnSpPr>
              <a:cxnSpLocks/>
            </p:cNvCxnSpPr>
            <p:nvPr/>
          </p:nvCxnSpPr>
          <p:spPr>
            <a:xfrm>
              <a:off x="6890490" y="3119046"/>
              <a:ext cx="0" cy="165471"/>
            </a:xfrm>
            <a:prstGeom prst="line">
              <a:avLst/>
            </a:prstGeom>
            <a:ln cmpd="sng">
              <a:solidFill>
                <a:schemeClr val="bg1">
                  <a:lumMod val="85000"/>
                </a:schemeClr>
              </a:solidFill>
              <a:prstDash val="sysDash"/>
              <a:headEnd type="none" w="sm" len="sm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1" name="Arrow: Right 184" title="Year Arrow"/>
            <p:cNvSpPr/>
            <p:nvPr/>
          </p:nvSpPr>
          <p:spPr>
            <a:xfrm>
              <a:off x="5886628" y="3325978"/>
              <a:ext cx="2784204" cy="355256"/>
            </a:xfrm>
            <a:prstGeom prst="rightArrow">
              <a:avLst>
                <a:gd name="adj1" fmla="val 100000"/>
                <a:gd name="adj2" fmla="val 50000"/>
              </a:avLst>
            </a:prstGeom>
            <a:gradFill flip="none" rotWithShape="1">
              <a:gsLst>
                <a:gs pos="0">
                  <a:schemeClr val="accent3">
                    <a:lumMod val="20000"/>
                    <a:lumOff val="80000"/>
                  </a:schemeClr>
                </a:gs>
                <a:gs pos="100000">
                  <a:srgbClr val="69447B"/>
                </a:gs>
              </a:gsLst>
              <a:lin ang="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 sz="1200"/>
            </a:p>
          </p:txBody>
        </p:sp>
        <p:sp>
          <p:nvSpPr>
            <p:cNvPr id="72" name="Oval 71" title="Quarter Background Cirlce"/>
            <p:cNvSpPr/>
            <p:nvPr/>
          </p:nvSpPr>
          <p:spPr>
            <a:xfrm>
              <a:off x="8095938" y="3403274"/>
              <a:ext cx="211582" cy="21158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73" name="Oval 72" title="Quarter Background Cirlce"/>
            <p:cNvSpPr/>
            <p:nvPr/>
          </p:nvSpPr>
          <p:spPr>
            <a:xfrm>
              <a:off x="7443121" y="3403274"/>
              <a:ext cx="211582" cy="21158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74" name="Oval 73" title="Quarter Background Cirlce"/>
            <p:cNvSpPr/>
            <p:nvPr/>
          </p:nvSpPr>
          <p:spPr>
            <a:xfrm>
              <a:off x="6791842" y="3403274"/>
              <a:ext cx="211582" cy="21158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75" name="Oval 74" title="Quarter Background Cirlce"/>
            <p:cNvSpPr/>
            <p:nvPr/>
          </p:nvSpPr>
          <p:spPr>
            <a:xfrm>
              <a:off x="6140756" y="3403274"/>
              <a:ext cx="211582" cy="21158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cxnSp>
          <p:nvCxnSpPr>
            <p:cNvPr id="76" name="Straight Connector 75" title="Q lines"/>
            <p:cNvCxnSpPr>
              <a:cxnSpLocks/>
            </p:cNvCxnSpPr>
            <p:nvPr/>
          </p:nvCxnSpPr>
          <p:spPr>
            <a:xfrm>
              <a:off x="6246612" y="3119046"/>
              <a:ext cx="0" cy="165471"/>
            </a:xfrm>
            <a:prstGeom prst="line">
              <a:avLst/>
            </a:prstGeom>
            <a:ln w="15875" cmpd="sng">
              <a:solidFill>
                <a:schemeClr val="tx1">
                  <a:lumMod val="75000"/>
                  <a:lumOff val="25000"/>
                </a:schemeClr>
              </a:solidFill>
              <a:prstDash val="solid"/>
              <a:headEnd type="none" w="sm" len="sm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 title="Q lines"/>
            <p:cNvCxnSpPr>
              <a:cxnSpLocks/>
            </p:cNvCxnSpPr>
            <p:nvPr/>
          </p:nvCxnSpPr>
          <p:spPr>
            <a:xfrm>
              <a:off x="7541396" y="3119046"/>
              <a:ext cx="0" cy="165471"/>
            </a:xfrm>
            <a:prstGeom prst="line">
              <a:avLst/>
            </a:prstGeom>
            <a:ln cmpd="sng">
              <a:solidFill>
                <a:schemeClr val="bg1">
                  <a:lumMod val="85000"/>
                </a:schemeClr>
              </a:solidFill>
              <a:prstDash val="sysDash"/>
              <a:headEnd type="none" w="sm" len="sm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 title="Q lines"/>
            <p:cNvCxnSpPr>
              <a:cxnSpLocks/>
            </p:cNvCxnSpPr>
            <p:nvPr/>
          </p:nvCxnSpPr>
          <p:spPr>
            <a:xfrm>
              <a:off x="8188788" y="3119046"/>
              <a:ext cx="0" cy="165471"/>
            </a:xfrm>
            <a:prstGeom prst="line">
              <a:avLst/>
            </a:prstGeom>
            <a:ln cmpd="sng">
              <a:solidFill>
                <a:schemeClr val="bg1">
                  <a:lumMod val="85000"/>
                </a:schemeClr>
              </a:solidFill>
              <a:prstDash val="sysDash"/>
              <a:headEnd type="none" w="sm" len="sm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9" name="TextBox 78" title="Quarter Number"/>
            <p:cNvSpPr txBox="1"/>
            <p:nvPr/>
          </p:nvSpPr>
          <p:spPr>
            <a:xfrm>
              <a:off x="6106770" y="3431169"/>
              <a:ext cx="288000" cy="144000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pPr algn="ctr"/>
              <a:r>
                <a:rPr lang="en-ZA" sz="750" b="1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Q1</a:t>
              </a:r>
              <a:endParaRPr lang="en-ZA" sz="750">
                <a:solidFill>
                  <a:schemeClr val="bg1">
                    <a:lumMod val="75000"/>
                  </a:schemeClr>
                </a:solidFill>
              </a:endParaRPr>
            </a:p>
          </p:txBody>
        </p:sp>
        <p:sp>
          <p:nvSpPr>
            <p:cNvPr id="80" name="TextBox 79" title="Quarter Number"/>
            <p:cNvSpPr txBox="1"/>
            <p:nvPr/>
          </p:nvSpPr>
          <p:spPr>
            <a:xfrm>
              <a:off x="6754285" y="3431169"/>
              <a:ext cx="288000" cy="144000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pPr algn="ctr"/>
              <a:r>
                <a:rPr lang="en-ZA" sz="750" b="1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Q2</a:t>
              </a:r>
              <a:endParaRPr lang="en-ZA" sz="75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81" name="TextBox 80" title="Quarter Number"/>
            <p:cNvSpPr txBox="1"/>
            <p:nvPr/>
          </p:nvSpPr>
          <p:spPr>
            <a:xfrm>
              <a:off x="7401800" y="3431169"/>
              <a:ext cx="288000" cy="144000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pPr algn="ctr"/>
              <a:r>
                <a:rPr lang="en-ZA" sz="750" b="1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Q3</a:t>
              </a:r>
              <a:endParaRPr lang="en-ZA" sz="75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82" name="TextBox 81" title="Quarter Number"/>
            <p:cNvSpPr txBox="1"/>
            <p:nvPr/>
          </p:nvSpPr>
          <p:spPr>
            <a:xfrm>
              <a:off x="8049315" y="3431169"/>
              <a:ext cx="288000" cy="144000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pPr algn="ctr"/>
              <a:r>
                <a:rPr lang="en-ZA" sz="750" b="1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Q4</a:t>
              </a:r>
              <a:endParaRPr lang="en-ZA" sz="75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grpSp>
        <p:nvGrpSpPr>
          <p:cNvPr id="83" name="Group 82" title="Year 2"/>
          <p:cNvGrpSpPr/>
          <p:nvPr userDrawn="1"/>
        </p:nvGrpSpPr>
        <p:grpSpPr>
          <a:xfrm>
            <a:off x="3309142" y="3119048"/>
            <a:ext cx="2759196" cy="561751"/>
            <a:chOff x="3309141" y="3119046"/>
            <a:chExt cx="2759196" cy="561751"/>
          </a:xfrm>
        </p:grpSpPr>
        <p:sp>
          <p:nvSpPr>
            <p:cNvPr id="84" name="Arrow: Right 130" title="Year Arrow"/>
            <p:cNvSpPr/>
            <p:nvPr/>
          </p:nvSpPr>
          <p:spPr>
            <a:xfrm>
              <a:off x="3309141" y="3325541"/>
              <a:ext cx="2759196" cy="355256"/>
            </a:xfrm>
            <a:prstGeom prst="rightArrow">
              <a:avLst>
                <a:gd name="adj1" fmla="val 100000"/>
                <a:gd name="adj2" fmla="val 50000"/>
              </a:avLst>
            </a:prstGeom>
            <a:gradFill flip="none" rotWithShape="1">
              <a:gsLst>
                <a:gs pos="0">
                  <a:schemeClr val="accent6">
                    <a:lumMod val="20000"/>
                    <a:lumOff val="80000"/>
                  </a:schemeClr>
                </a:gs>
                <a:gs pos="100000">
                  <a:srgbClr val="548235"/>
                </a:gs>
              </a:gsLst>
              <a:lin ang="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 sz="1200"/>
            </a:p>
          </p:txBody>
        </p:sp>
        <p:sp>
          <p:nvSpPr>
            <p:cNvPr id="85" name="Oval 84" title="Quarter Background Cirlce"/>
            <p:cNvSpPr/>
            <p:nvPr/>
          </p:nvSpPr>
          <p:spPr>
            <a:xfrm>
              <a:off x="5494904" y="3403274"/>
              <a:ext cx="211582" cy="21158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86" name="Oval 85" title="Quarter Background Cirlce"/>
            <p:cNvSpPr/>
            <p:nvPr/>
          </p:nvSpPr>
          <p:spPr>
            <a:xfrm>
              <a:off x="4845879" y="3403274"/>
              <a:ext cx="211582" cy="21158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87" name="Oval 86" title="Quarter Background Cirlce"/>
            <p:cNvSpPr/>
            <p:nvPr/>
          </p:nvSpPr>
          <p:spPr>
            <a:xfrm>
              <a:off x="4209357" y="3403274"/>
              <a:ext cx="211582" cy="21158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88" name="Oval 87" title="Quarter Background Cirlce"/>
            <p:cNvSpPr/>
            <p:nvPr/>
          </p:nvSpPr>
          <p:spPr>
            <a:xfrm>
              <a:off x="3552167" y="3403274"/>
              <a:ext cx="211582" cy="21158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cxnSp>
          <p:nvCxnSpPr>
            <p:cNvPr id="89" name="Straight Connector 88" title="Q lines"/>
            <p:cNvCxnSpPr>
              <a:cxnSpLocks/>
            </p:cNvCxnSpPr>
            <p:nvPr/>
          </p:nvCxnSpPr>
          <p:spPr>
            <a:xfrm>
              <a:off x="3657043" y="3119046"/>
              <a:ext cx="0" cy="165471"/>
            </a:xfrm>
            <a:prstGeom prst="line">
              <a:avLst/>
            </a:prstGeom>
            <a:ln w="15875" cmpd="sng">
              <a:solidFill>
                <a:schemeClr val="tx1">
                  <a:lumMod val="75000"/>
                  <a:lumOff val="25000"/>
                </a:schemeClr>
              </a:solidFill>
              <a:prstDash val="solid"/>
              <a:headEnd type="none" w="sm" len="sm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 title="Q lines"/>
            <p:cNvCxnSpPr>
              <a:cxnSpLocks/>
            </p:cNvCxnSpPr>
            <p:nvPr/>
          </p:nvCxnSpPr>
          <p:spPr>
            <a:xfrm>
              <a:off x="4304435" y="3119046"/>
              <a:ext cx="0" cy="165471"/>
            </a:xfrm>
            <a:prstGeom prst="line">
              <a:avLst/>
            </a:prstGeom>
            <a:ln cmpd="sng">
              <a:solidFill>
                <a:schemeClr val="bg1">
                  <a:lumMod val="85000"/>
                </a:schemeClr>
              </a:solidFill>
              <a:prstDash val="sysDash"/>
              <a:headEnd type="none" w="sm" len="sm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 title="Q lines"/>
            <p:cNvCxnSpPr>
              <a:cxnSpLocks/>
            </p:cNvCxnSpPr>
            <p:nvPr/>
          </p:nvCxnSpPr>
          <p:spPr>
            <a:xfrm>
              <a:off x="4951827" y="3119046"/>
              <a:ext cx="0" cy="165471"/>
            </a:xfrm>
            <a:prstGeom prst="line">
              <a:avLst/>
            </a:prstGeom>
            <a:ln cmpd="sng">
              <a:solidFill>
                <a:schemeClr val="bg1">
                  <a:lumMod val="85000"/>
                </a:schemeClr>
              </a:solidFill>
              <a:prstDash val="sysDash"/>
              <a:headEnd type="none" w="sm" len="sm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 title="Q lines"/>
            <p:cNvCxnSpPr>
              <a:cxnSpLocks/>
            </p:cNvCxnSpPr>
            <p:nvPr/>
          </p:nvCxnSpPr>
          <p:spPr>
            <a:xfrm>
              <a:off x="5599219" y="3119046"/>
              <a:ext cx="0" cy="165471"/>
            </a:xfrm>
            <a:prstGeom prst="line">
              <a:avLst/>
            </a:prstGeom>
            <a:ln cmpd="sng">
              <a:solidFill>
                <a:schemeClr val="bg1">
                  <a:lumMod val="85000"/>
                </a:schemeClr>
              </a:solidFill>
              <a:prstDash val="sysDash"/>
              <a:headEnd type="none" w="sm" len="sm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3" name="TextBox 92" title="Quarter Number"/>
            <p:cNvSpPr txBox="1"/>
            <p:nvPr/>
          </p:nvSpPr>
          <p:spPr>
            <a:xfrm>
              <a:off x="3516710" y="3431169"/>
              <a:ext cx="288000" cy="144000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pPr algn="ctr"/>
              <a:r>
                <a:rPr lang="en-ZA" sz="750" b="1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Q1</a:t>
              </a:r>
              <a:endParaRPr lang="en-ZA" sz="750">
                <a:solidFill>
                  <a:schemeClr val="bg1">
                    <a:lumMod val="75000"/>
                  </a:schemeClr>
                </a:solidFill>
              </a:endParaRPr>
            </a:p>
          </p:txBody>
        </p:sp>
        <p:sp>
          <p:nvSpPr>
            <p:cNvPr id="94" name="TextBox 93" title="Quarter Number"/>
            <p:cNvSpPr txBox="1"/>
            <p:nvPr/>
          </p:nvSpPr>
          <p:spPr>
            <a:xfrm>
              <a:off x="4164225" y="3431169"/>
              <a:ext cx="288000" cy="144000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pPr algn="ctr"/>
              <a:r>
                <a:rPr lang="en-ZA" sz="750" b="1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Q2</a:t>
              </a:r>
              <a:endParaRPr lang="en-ZA" sz="75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95" name="TextBox 94" title="Quarter Number"/>
            <p:cNvSpPr txBox="1"/>
            <p:nvPr/>
          </p:nvSpPr>
          <p:spPr>
            <a:xfrm>
              <a:off x="4811740" y="3431169"/>
              <a:ext cx="288000" cy="144000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pPr algn="ctr"/>
              <a:r>
                <a:rPr lang="en-ZA" sz="750" b="1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Q3</a:t>
              </a:r>
              <a:endParaRPr lang="en-ZA" sz="75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96" name="TextBox 95" title="Quarter Number"/>
            <p:cNvSpPr txBox="1"/>
            <p:nvPr/>
          </p:nvSpPr>
          <p:spPr>
            <a:xfrm>
              <a:off x="5459255" y="3431169"/>
              <a:ext cx="288000" cy="144000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pPr algn="ctr"/>
              <a:r>
                <a:rPr lang="en-ZA" sz="750" b="1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Q4</a:t>
              </a:r>
              <a:endParaRPr lang="en-ZA" sz="75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grpSp>
        <p:nvGrpSpPr>
          <p:cNvPr id="97" name="Group 96" title="Year 1"/>
          <p:cNvGrpSpPr/>
          <p:nvPr userDrawn="1"/>
        </p:nvGrpSpPr>
        <p:grpSpPr>
          <a:xfrm>
            <a:off x="791681" y="3119048"/>
            <a:ext cx="2695435" cy="561751"/>
            <a:chOff x="791681" y="3119046"/>
            <a:chExt cx="2695434" cy="561751"/>
          </a:xfrm>
        </p:grpSpPr>
        <p:cxnSp>
          <p:nvCxnSpPr>
            <p:cNvPr id="98" name="Straight Connector 97" title="Q lines"/>
            <p:cNvCxnSpPr>
              <a:cxnSpLocks/>
            </p:cNvCxnSpPr>
            <p:nvPr/>
          </p:nvCxnSpPr>
          <p:spPr>
            <a:xfrm>
              <a:off x="1703309" y="3119046"/>
              <a:ext cx="0" cy="165471"/>
            </a:xfrm>
            <a:prstGeom prst="line">
              <a:avLst/>
            </a:prstGeom>
            <a:ln cmpd="sng">
              <a:solidFill>
                <a:schemeClr val="bg1">
                  <a:lumMod val="85000"/>
                </a:schemeClr>
              </a:solidFill>
              <a:prstDash val="sysDash"/>
              <a:headEnd type="none" w="sm" len="sm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9" name="Arrow: Right 129" title="Year Arrow"/>
            <p:cNvSpPr/>
            <p:nvPr/>
          </p:nvSpPr>
          <p:spPr>
            <a:xfrm>
              <a:off x="791681" y="3325541"/>
              <a:ext cx="2695434" cy="355256"/>
            </a:xfrm>
            <a:prstGeom prst="rightArrow">
              <a:avLst>
                <a:gd name="adj1" fmla="val 100000"/>
                <a:gd name="adj2" fmla="val 50000"/>
              </a:avLst>
            </a:prstGeom>
            <a:gradFill flip="none" rotWithShape="1">
              <a:gsLst>
                <a:gs pos="0">
                  <a:schemeClr val="accent2">
                    <a:lumMod val="20000"/>
                    <a:lumOff val="80000"/>
                  </a:schemeClr>
                </a:gs>
                <a:gs pos="100000">
                  <a:srgbClr val="EA0C0C"/>
                </a:gs>
              </a:gsLst>
              <a:lin ang="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 sz="1200"/>
            </a:p>
          </p:txBody>
        </p:sp>
        <p:sp>
          <p:nvSpPr>
            <p:cNvPr id="100" name="Oval 99" title="Quarter Background Cirlce"/>
            <p:cNvSpPr/>
            <p:nvPr/>
          </p:nvSpPr>
          <p:spPr>
            <a:xfrm>
              <a:off x="2913639" y="3403274"/>
              <a:ext cx="211582" cy="21158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101" name="Oval 100" title="Quarter Background Cirlce"/>
            <p:cNvSpPr/>
            <p:nvPr/>
          </p:nvSpPr>
          <p:spPr>
            <a:xfrm>
              <a:off x="2256010" y="3403274"/>
              <a:ext cx="211582" cy="21158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102" name="Oval 101" title="Quarter Background Cirlce"/>
            <p:cNvSpPr/>
            <p:nvPr/>
          </p:nvSpPr>
          <p:spPr>
            <a:xfrm>
              <a:off x="1611747" y="3403274"/>
              <a:ext cx="211582" cy="21158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103" name="Oval 102" title="Quarter Background Cirlce"/>
            <p:cNvSpPr/>
            <p:nvPr/>
          </p:nvSpPr>
          <p:spPr>
            <a:xfrm>
              <a:off x="965783" y="3403274"/>
              <a:ext cx="211582" cy="21158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cxnSp>
          <p:nvCxnSpPr>
            <p:cNvPr id="104" name="Straight Connector 103" title="Q lines"/>
            <p:cNvCxnSpPr>
              <a:cxnSpLocks/>
            </p:cNvCxnSpPr>
            <p:nvPr/>
          </p:nvCxnSpPr>
          <p:spPr>
            <a:xfrm>
              <a:off x="1067475" y="3119046"/>
              <a:ext cx="0" cy="165471"/>
            </a:xfrm>
            <a:prstGeom prst="line">
              <a:avLst/>
            </a:prstGeom>
            <a:ln w="15875" cmpd="sng">
              <a:solidFill>
                <a:schemeClr val="tx1">
                  <a:lumMod val="75000"/>
                  <a:lumOff val="25000"/>
                </a:schemeClr>
              </a:solidFill>
              <a:prstDash val="solid"/>
              <a:headEnd type="none" w="sm" len="sm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 title="Q lines"/>
            <p:cNvCxnSpPr>
              <a:cxnSpLocks/>
            </p:cNvCxnSpPr>
            <p:nvPr/>
          </p:nvCxnSpPr>
          <p:spPr>
            <a:xfrm>
              <a:off x="2362259" y="3119046"/>
              <a:ext cx="0" cy="165471"/>
            </a:xfrm>
            <a:prstGeom prst="line">
              <a:avLst/>
            </a:prstGeom>
            <a:ln cmpd="sng">
              <a:solidFill>
                <a:schemeClr val="bg1">
                  <a:lumMod val="85000"/>
                </a:schemeClr>
              </a:solidFill>
              <a:prstDash val="sysDash"/>
              <a:headEnd type="none" w="sm" len="sm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 title="Q lines"/>
            <p:cNvCxnSpPr>
              <a:cxnSpLocks/>
            </p:cNvCxnSpPr>
            <p:nvPr/>
          </p:nvCxnSpPr>
          <p:spPr>
            <a:xfrm>
              <a:off x="3009651" y="3119046"/>
              <a:ext cx="0" cy="165471"/>
            </a:xfrm>
            <a:prstGeom prst="line">
              <a:avLst/>
            </a:prstGeom>
            <a:ln cmpd="sng">
              <a:solidFill>
                <a:schemeClr val="bg1">
                  <a:lumMod val="85000"/>
                </a:schemeClr>
              </a:solidFill>
              <a:prstDash val="sysDash"/>
              <a:headEnd type="none" w="sm" len="sm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7" name="TextBox 106" title="Quarter Number"/>
            <p:cNvSpPr txBox="1"/>
            <p:nvPr/>
          </p:nvSpPr>
          <p:spPr>
            <a:xfrm>
              <a:off x="926650" y="3431169"/>
              <a:ext cx="288000" cy="144000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pPr algn="ctr"/>
              <a:r>
                <a:rPr lang="en-ZA" sz="750" b="1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Q1</a:t>
              </a:r>
              <a:endParaRPr lang="en-ZA" sz="750">
                <a:solidFill>
                  <a:schemeClr val="bg1">
                    <a:lumMod val="75000"/>
                  </a:schemeClr>
                </a:solidFill>
              </a:endParaRPr>
            </a:p>
          </p:txBody>
        </p:sp>
        <p:sp>
          <p:nvSpPr>
            <p:cNvPr id="108" name="TextBox 107" title="Quarter Number"/>
            <p:cNvSpPr txBox="1"/>
            <p:nvPr/>
          </p:nvSpPr>
          <p:spPr>
            <a:xfrm>
              <a:off x="1574165" y="3431169"/>
              <a:ext cx="288000" cy="144000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pPr algn="ctr"/>
              <a:r>
                <a:rPr lang="en-ZA" sz="750" b="1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Q2</a:t>
              </a:r>
              <a:endParaRPr lang="en-ZA" sz="75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109" name="TextBox 108" title="Quarter Number"/>
            <p:cNvSpPr txBox="1"/>
            <p:nvPr/>
          </p:nvSpPr>
          <p:spPr>
            <a:xfrm>
              <a:off x="2221680" y="3431169"/>
              <a:ext cx="288000" cy="144000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pPr algn="ctr"/>
              <a:r>
                <a:rPr lang="en-ZA" sz="750" b="1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Q3</a:t>
              </a:r>
              <a:endParaRPr lang="en-ZA" sz="75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110" name="TextBox 109" title="Quarter Number"/>
            <p:cNvSpPr txBox="1"/>
            <p:nvPr/>
          </p:nvSpPr>
          <p:spPr>
            <a:xfrm>
              <a:off x="2869195" y="3431169"/>
              <a:ext cx="288000" cy="144000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pPr algn="ctr"/>
              <a:r>
                <a:rPr lang="en-ZA" sz="750" b="1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Q4</a:t>
              </a:r>
              <a:endParaRPr lang="en-ZA" sz="75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sp>
        <p:nvSpPr>
          <p:cNvPr id="111" name="Text Placeholder 8"/>
          <p:cNvSpPr>
            <a:spLocks noGrp="1"/>
          </p:cNvSpPr>
          <p:nvPr>
            <p:ph type="body" sz="quarter" idx="15" hasCustomPrompt="1"/>
          </p:nvPr>
        </p:nvSpPr>
        <p:spPr>
          <a:xfrm>
            <a:off x="5874314" y="1515072"/>
            <a:ext cx="1530351" cy="629227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/>
            </a:lvl1pPr>
          </a:lstStyle>
          <a:p>
            <a:pPr lvl="0"/>
            <a:r>
              <a:rPr lang="en-US"/>
              <a:t>Text</a:t>
            </a:r>
          </a:p>
          <a:p>
            <a:pPr lvl="0"/>
            <a:r>
              <a:rPr lang="en-US"/>
              <a:t>placeholder</a:t>
            </a:r>
          </a:p>
        </p:txBody>
      </p:sp>
      <p:sp>
        <p:nvSpPr>
          <p:cNvPr id="112" name="Text Placeholder 8"/>
          <p:cNvSpPr>
            <a:spLocks noGrp="1"/>
          </p:cNvSpPr>
          <p:nvPr>
            <p:ph type="body" sz="quarter" idx="16" hasCustomPrompt="1"/>
          </p:nvPr>
        </p:nvSpPr>
        <p:spPr>
          <a:xfrm>
            <a:off x="9760199" y="1515072"/>
            <a:ext cx="1530351" cy="629227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/>
            </a:lvl1pPr>
          </a:lstStyle>
          <a:p>
            <a:pPr lvl="0"/>
            <a:r>
              <a:rPr lang="en-US"/>
              <a:t>Text</a:t>
            </a:r>
          </a:p>
          <a:p>
            <a:pPr lvl="0"/>
            <a:r>
              <a:rPr lang="en-US"/>
              <a:t>placeholder</a:t>
            </a:r>
          </a:p>
        </p:txBody>
      </p:sp>
      <p:sp>
        <p:nvSpPr>
          <p:cNvPr id="113" name="Text Placeholder 8"/>
          <p:cNvSpPr>
            <a:spLocks noGrp="1"/>
          </p:cNvSpPr>
          <p:nvPr>
            <p:ph type="body" sz="quarter" idx="17" hasCustomPrompt="1"/>
          </p:nvPr>
        </p:nvSpPr>
        <p:spPr>
          <a:xfrm>
            <a:off x="594429" y="4927575"/>
            <a:ext cx="1530351" cy="629227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/>
            </a:lvl1pPr>
          </a:lstStyle>
          <a:p>
            <a:pPr lvl="0"/>
            <a:r>
              <a:rPr lang="en-US"/>
              <a:t>Text</a:t>
            </a:r>
          </a:p>
          <a:p>
            <a:pPr lvl="0"/>
            <a:r>
              <a:rPr lang="en-US"/>
              <a:t>placeholder</a:t>
            </a:r>
          </a:p>
        </p:txBody>
      </p:sp>
      <p:sp>
        <p:nvSpPr>
          <p:cNvPr id="114" name="Text Placeholder 8"/>
          <p:cNvSpPr>
            <a:spLocks noGrp="1"/>
          </p:cNvSpPr>
          <p:nvPr>
            <p:ph type="body" sz="quarter" idx="23" hasCustomPrompt="1"/>
          </p:nvPr>
        </p:nvSpPr>
        <p:spPr>
          <a:xfrm>
            <a:off x="3196226" y="4927575"/>
            <a:ext cx="1530351" cy="629227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/>
            </a:lvl1pPr>
          </a:lstStyle>
          <a:p>
            <a:pPr lvl="0"/>
            <a:r>
              <a:rPr lang="en-US"/>
              <a:t>Text</a:t>
            </a:r>
          </a:p>
          <a:p>
            <a:pPr lvl="0"/>
            <a:r>
              <a:rPr lang="en-US"/>
              <a:t>placeholder</a:t>
            </a:r>
          </a:p>
        </p:txBody>
      </p:sp>
      <p:sp>
        <p:nvSpPr>
          <p:cNvPr id="115" name="Text Placeholder 8"/>
          <p:cNvSpPr>
            <a:spLocks noGrp="1"/>
          </p:cNvSpPr>
          <p:nvPr>
            <p:ph type="body" sz="quarter" idx="24" hasCustomPrompt="1"/>
          </p:nvPr>
        </p:nvSpPr>
        <p:spPr>
          <a:xfrm>
            <a:off x="5807451" y="4927575"/>
            <a:ext cx="1530351" cy="629227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/>
            </a:lvl1pPr>
          </a:lstStyle>
          <a:p>
            <a:pPr lvl="0"/>
            <a:r>
              <a:rPr lang="en-US"/>
              <a:t>Text</a:t>
            </a:r>
          </a:p>
          <a:p>
            <a:pPr lvl="0"/>
            <a:r>
              <a:rPr lang="en-US"/>
              <a:t>placeholder</a:t>
            </a:r>
          </a:p>
        </p:txBody>
      </p:sp>
      <p:sp>
        <p:nvSpPr>
          <p:cNvPr id="116" name="Text Placeholder 8"/>
          <p:cNvSpPr>
            <a:spLocks noGrp="1"/>
          </p:cNvSpPr>
          <p:nvPr>
            <p:ph type="body" sz="quarter" idx="25" hasCustomPrompt="1"/>
          </p:nvPr>
        </p:nvSpPr>
        <p:spPr>
          <a:xfrm>
            <a:off x="8362114" y="4927575"/>
            <a:ext cx="1530351" cy="629227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/>
            </a:lvl1pPr>
          </a:lstStyle>
          <a:p>
            <a:pPr lvl="0"/>
            <a:r>
              <a:rPr lang="en-US"/>
              <a:t>Text</a:t>
            </a:r>
          </a:p>
          <a:p>
            <a:pPr lvl="0"/>
            <a:r>
              <a:rPr lang="en-US"/>
              <a:t>placeholder</a:t>
            </a:r>
          </a:p>
        </p:txBody>
      </p:sp>
      <p:sp>
        <p:nvSpPr>
          <p:cNvPr id="1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594428" y="5724950"/>
            <a:ext cx="10898877" cy="595024"/>
          </a:xfrm>
        </p:spPr>
        <p:txBody>
          <a:bodyPr anchor="ctr"/>
          <a:lstStyle>
            <a:lvl1pPr marL="0" indent="0" algn="ctr">
              <a:buNone/>
              <a:defRPr sz="1800" baseline="0">
                <a:latin typeface="Open Sans (Body)"/>
              </a:defRPr>
            </a:lvl1pPr>
          </a:lstStyle>
          <a:p>
            <a:pPr lvl="0"/>
            <a:r>
              <a:rPr lang="en-US"/>
              <a:t>Contact Communications for custom timelines</a:t>
            </a:r>
          </a:p>
        </p:txBody>
      </p:sp>
    </p:spTree>
    <p:extLst>
      <p:ext uri="{BB962C8B-B14F-4D97-AF65-F5344CB8AC3E}">
        <p14:creationId xmlns:p14="http://schemas.microsoft.com/office/powerpoint/2010/main" val="316395382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529137"/>
            <a:ext cx="2743200" cy="192338"/>
          </a:xfrm>
          <a:prstGeom prst="rect">
            <a:avLst/>
          </a:prstGeom>
        </p:spPr>
        <p:txBody>
          <a:bodyPr/>
          <a:lstStyle/>
          <a:p>
            <a:fld id="{718D55BA-4C15-4940-BC2D-7715C684F623}" type="datetime1">
              <a:rPr lang="en-US" smtClean="0"/>
              <a:t>5/26/2021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529137"/>
            <a:ext cx="4114800" cy="19233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529137"/>
            <a:ext cx="2743200" cy="192338"/>
          </a:xfrm>
          <a:prstGeom prst="rect">
            <a:avLst/>
          </a:prstGeom>
        </p:spPr>
        <p:txBody>
          <a:bodyPr/>
          <a:lstStyle/>
          <a:p>
            <a:fld id="{0088AB57-2DBE-44A3-AE96-942C49E954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666073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562707" y="1508400"/>
            <a:ext cx="11068063" cy="4590000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9631890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Block">
  <p:cSld name="1_Content Block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4"/>
          <p:cNvSpPr txBox="1">
            <a:spLocks noGrp="1"/>
          </p:cNvSpPr>
          <p:nvPr>
            <p:ph type="title"/>
          </p:nvPr>
        </p:nvSpPr>
        <p:spPr>
          <a:xfrm>
            <a:off x="1755775" y="244477"/>
            <a:ext cx="9598025" cy="7096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4"/>
          <p:cNvSpPr txBox="1">
            <a:spLocks noGrp="1"/>
          </p:cNvSpPr>
          <p:nvPr>
            <p:ph type="body" idx="1"/>
          </p:nvPr>
        </p:nvSpPr>
        <p:spPr>
          <a:xfrm>
            <a:off x="423863" y="1687515"/>
            <a:ext cx="11344275" cy="41815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9" name="Google Shape;29;p4"/>
          <p:cNvSpPr txBox="1">
            <a:spLocks noGrp="1"/>
          </p:cNvSpPr>
          <p:nvPr>
            <p:ph type="dt" idx="10"/>
          </p:nvPr>
        </p:nvSpPr>
        <p:spPr>
          <a:xfrm>
            <a:off x="838200" y="6529390"/>
            <a:ext cx="2743200" cy="1920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4"/>
          <p:cNvSpPr txBox="1">
            <a:spLocks noGrp="1"/>
          </p:cNvSpPr>
          <p:nvPr>
            <p:ph type="ftr" idx="11"/>
          </p:nvPr>
        </p:nvSpPr>
        <p:spPr>
          <a:xfrm>
            <a:off x="4038600" y="6529390"/>
            <a:ext cx="4114800" cy="1920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4"/>
          <p:cNvSpPr txBox="1">
            <a:spLocks noGrp="1"/>
          </p:cNvSpPr>
          <p:nvPr>
            <p:ph type="sldNum" idx="12"/>
          </p:nvPr>
        </p:nvSpPr>
        <p:spPr>
          <a:xfrm>
            <a:off x="8610600" y="6529390"/>
            <a:ext cx="2743200" cy="1920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785289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1_Title and Text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21"/>
          <p:cNvSpPr txBox="1">
            <a:spLocks noGrp="1"/>
          </p:cNvSpPr>
          <p:nvPr>
            <p:ph type="body" idx="1"/>
          </p:nvPr>
        </p:nvSpPr>
        <p:spPr>
          <a:xfrm>
            <a:off x="562707" y="1508400"/>
            <a:ext cx="11068200" cy="459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342900" lvl="0" indent="-3048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800"/>
              <a:buChar char="•"/>
              <a:defRPr>
                <a:solidFill>
                  <a:srgbClr val="000000"/>
                </a:solidFill>
              </a:defRPr>
            </a:lvl1pPr>
            <a:lvl2pPr marL="685800" lvl="1" indent="-2857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000000"/>
              </a:buClr>
              <a:buSzPts val="2400"/>
              <a:buChar char="•"/>
              <a:defRPr>
                <a:solidFill>
                  <a:srgbClr val="000000"/>
                </a:solidFill>
              </a:defRPr>
            </a:lvl2pPr>
            <a:lvl3pPr marL="1028700" lvl="2" indent="-2667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000000"/>
              </a:buClr>
              <a:buSzPts val="2000"/>
              <a:buChar char="•"/>
              <a:defRPr>
                <a:solidFill>
                  <a:srgbClr val="000000"/>
                </a:solidFill>
              </a:defRPr>
            </a:lvl3pPr>
            <a:lvl4pPr marL="1371600" lvl="3" indent="-25717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>
                <a:solidFill>
                  <a:srgbClr val="000000"/>
                </a:solidFill>
              </a:defRPr>
            </a:lvl4pPr>
            <a:lvl5pPr marL="1714500" lvl="4" indent="-25717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>
                <a:solidFill>
                  <a:srgbClr val="000000"/>
                </a:solidFill>
              </a:defRPr>
            </a:lvl5pPr>
            <a:lvl6pPr marL="2057400" lvl="5" indent="-25717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1" name="Google Shape;241;p21"/>
          <p:cNvSpPr txBox="1">
            <a:spLocks noGrp="1"/>
          </p:cNvSpPr>
          <p:nvPr>
            <p:ph type="title"/>
          </p:nvPr>
        </p:nvSpPr>
        <p:spPr>
          <a:xfrm>
            <a:off x="1755913" y="243951"/>
            <a:ext cx="9597900" cy="71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C6EBE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7653692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6"/>
          <p:cNvSpPr txBox="1">
            <a:spLocks noGrp="1"/>
          </p:cNvSpPr>
          <p:nvPr>
            <p:ph type="title"/>
          </p:nvPr>
        </p:nvSpPr>
        <p:spPr>
          <a:xfrm>
            <a:off x="562707" y="162000"/>
            <a:ext cx="11068063" cy="83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b" anchorCtr="0"/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964124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A Opener - Section Orange/Blue ba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524001" y="2872512"/>
            <a:ext cx="9138089" cy="145564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>
            <a:noAutofit/>
          </a:bodyPr>
          <a:lstStyle>
            <a:lvl1pPr algn="ctr">
              <a:defRPr lang="en-US" sz="6000" b="1" kern="1200" baseline="0" dirty="0" smtClean="0">
                <a:solidFill>
                  <a:srgbClr val="3C6EBE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Edit Section Title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E81334-F5C3-4AEE-86C8-E08A442D2840}" type="datetime1">
              <a:rPr lang="en-US" smtClean="0"/>
              <a:t>5/26/2021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8AB57-2DBE-44A3-AE96-942C49E954BF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524000" y="4328161"/>
            <a:ext cx="9144000" cy="86563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lnSpc>
                <a:spcPct val="90000"/>
              </a:lnSpc>
              <a:buNone/>
              <a:defRPr sz="2400" b="1" spc="140" baseline="0">
                <a:solidFill>
                  <a:srgbClr val="44546A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SUBTITLE STYLE</a:t>
            </a: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0" y="1254125"/>
            <a:ext cx="12192000" cy="507047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997369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Block">
  <p:cSld name="1_Content Block">
    <p:spTree>
      <p:nvGrpSpPr>
        <p:cNvPr id="1" name="Shape 1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" name="Google Shape;1208;p107"/>
          <p:cNvSpPr txBox="1">
            <a:spLocks noGrp="1"/>
          </p:cNvSpPr>
          <p:nvPr>
            <p:ph type="title"/>
          </p:nvPr>
        </p:nvSpPr>
        <p:spPr>
          <a:xfrm>
            <a:off x="1755913" y="243951"/>
            <a:ext cx="9597600" cy="71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5500" tIns="52725" rIns="105500" bIns="52725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C6EBE"/>
              </a:buClr>
              <a:buSzPts val="2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209" name="Google Shape;1209;p107"/>
          <p:cNvSpPr txBox="1">
            <a:spLocks noGrp="1"/>
          </p:cNvSpPr>
          <p:nvPr>
            <p:ph type="dt" idx="10"/>
          </p:nvPr>
        </p:nvSpPr>
        <p:spPr>
          <a:xfrm>
            <a:off x="838201" y="6529137"/>
            <a:ext cx="2743200" cy="19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5500" tIns="52725" rIns="105500" bIns="52725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210" name="Google Shape;1210;p107"/>
          <p:cNvSpPr txBox="1">
            <a:spLocks noGrp="1"/>
          </p:cNvSpPr>
          <p:nvPr>
            <p:ph type="ftr" idx="11"/>
          </p:nvPr>
        </p:nvSpPr>
        <p:spPr>
          <a:xfrm>
            <a:off x="4038600" y="6529137"/>
            <a:ext cx="4114800" cy="19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5500" tIns="52725" rIns="105500" bIns="527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211" name="Google Shape;1211;p107"/>
          <p:cNvSpPr txBox="1">
            <a:spLocks noGrp="1"/>
          </p:cNvSpPr>
          <p:nvPr>
            <p:ph type="sldNum" idx="12"/>
          </p:nvPr>
        </p:nvSpPr>
        <p:spPr>
          <a:xfrm>
            <a:off x="8610601" y="6529137"/>
            <a:ext cx="2743200" cy="19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5500" tIns="52725" rIns="105500" bIns="52725" anchor="ctr" anchorCtr="0">
            <a:noAutofit/>
          </a:bodyPr>
          <a:lstStyle>
            <a:lvl1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596195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562707" y="1508400"/>
            <a:ext cx="11068063" cy="4590000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934407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Bar -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3329053"/>
            <a:ext cx="12192000" cy="906065"/>
          </a:xfrm>
          <a:prstGeom prst="rect">
            <a:avLst/>
          </a:prstGeom>
          <a:gradFill>
            <a:gsLst>
              <a:gs pos="66000">
                <a:srgbClr val="4472C4"/>
              </a:gs>
              <a:gs pos="100000">
                <a:srgbClr val="203864"/>
              </a:gs>
            </a:gsLst>
            <a:lin ang="1800000" scaled="0"/>
          </a:gra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  <a:latin typeface="Calibri (Body)"/>
              </a:defRPr>
            </a:lvl1pPr>
          </a:lstStyle>
          <a:p>
            <a:r>
              <a:rPr lang="en-US"/>
              <a:t>Edit Section Title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9CA86-F71F-4D16-B294-306C9D630748}" type="datetime1">
              <a:rPr lang="en-US" smtClean="0"/>
              <a:t>5/26/2021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8AB57-2DBE-44A3-AE96-942C49E954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01267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range/Blu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328603" y="1975259"/>
            <a:ext cx="9534796" cy="356616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6500">
                <a:solidFill>
                  <a:schemeClr val="bg1"/>
                </a:solidFill>
                <a:latin typeface="Open Sans (Headings)"/>
              </a:defRPr>
            </a:lvl1pPr>
          </a:lstStyle>
          <a:p>
            <a:r>
              <a:rPr lang="en-US"/>
              <a:t>Click to edit Section title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497053"/>
            <a:ext cx="2743200" cy="22442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808425D-3DB4-42BB-8C73-FD25D4185F3E}" type="datetime1">
              <a:rPr lang="en-US" smtClean="0"/>
              <a:t>5/26/2021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497053"/>
            <a:ext cx="4114800" cy="22442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497053"/>
            <a:ext cx="2743200" cy="22442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088AB57-2DBE-44A3-AE96-942C49E954B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11684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524000" y="2858441"/>
            <a:ext cx="9144000" cy="1455651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algn="ctr">
              <a:defRPr sz="5600" b="1">
                <a:solidFill>
                  <a:srgbClr val="3C6EBE"/>
                </a:solidFill>
                <a:latin typeface="+mn-lt"/>
              </a:defRPr>
            </a:lvl1pPr>
          </a:lstStyle>
          <a:p>
            <a:r>
              <a:rPr lang="en-US"/>
              <a:t>Edit Master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524000" y="4315096"/>
            <a:ext cx="9144000" cy="851564"/>
          </a:xfrm>
          <a:solidFill>
            <a:schemeClr val="bg1">
              <a:lumMod val="95000"/>
            </a:schemeClr>
          </a:solidFill>
        </p:spPr>
        <p:txBody>
          <a:bodyPr anchor="t"/>
          <a:lstStyle>
            <a:lvl1pPr marL="0" indent="0" algn="ctr">
              <a:buNone/>
              <a:defRPr sz="2400" b="1" spc="140" baseline="0">
                <a:solidFill>
                  <a:srgbClr val="44546A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EDIT MASTER SUBTITLE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7AE6E-8C98-4164-87BD-E54F22AEFC9C}" type="datetime1">
              <a:rPr lang="en-US" smtClean="0"/>
              <a:t>5/26/2021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8AB57-2DBE-44A3-AE96-942C49E954BF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0" y="1268412"/>
            <a:ext cx="12192000" cy="5589588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21776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8.xml"/><Relationship Id="rId4" Type="http://schemas.openxmlformats.org/officeDocument/2006/relationships/slideLayout" Target="../slideLayouts/slideLayout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13" Type="http://schemas.openxmlformats.org/officeDocument/2006/relationships/slideLayout" Target="../slideLayouts/slideLayout21.xml"/><Relationship Id="rId18" Type="http://schemas.openxmlformats.org/officeDocument/2006/relationships/image" Target="../media/image3.png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slideLayout" Target="../slideLayouts/slideLayout20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10.xml"/><Relationship Id="rId16" Type="http://schemas.openxmlformats.org/officeDocument/2006/relationships/slideLayout" Target="../slideLayouts/slideLayout24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Relationship Id="rId14" Type="http://schemas.openxmlformats.org/officeDocument/2006/relationships/slideLayout" Target="../slideLayouts/slideLayout2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slideLayout" Target="../slideLayouts/slideLayout38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1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5" Type="http://schemas.openxmlformats.org/officeDocument/2006/relationships/image" Target="../media/image11.jpeg"/><Relationship Id="rId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13" Type="http://schemas.openxmlformats.org/officeDocument/2006/relationships/slideLayout" Target="../slideLayouts/slideLayout54.xml"/><Relationship Id="rId18" Type="http://schemas.openxmlformats.org/officeDocument/2006/relationships/slideLayout" Target="../slideLayouts/slideLayout59.xml"/><Relationship Id="rId3" Type="http://schemas.openxmlformats.org/officeDocument/2006/relationships/slideLayout" Target="../slideLayouts/slideLayout44.xml"/><Relationship Id="rId21" Type="http://schemas.openxmlformats.org/officeDocument/2006/relationships/theme" Target="../theme/theme6.xml"/><Relationship Id="rId7" Type="http://schemas.openxmlformats.org/officeDocument/2006/relationships/slideLayout" Target="../slideLayouts/slideLayout48.xml"/><Relationship Id="rId12" Type="http://schemas.openxmlformats.org/officeDocument/2006/relationships/slideLayout" Target="../slideLayouts/slideLayout53.xml"/><Relationship Id="rId17" Type="http://schemas.openxmlformats.org/officeDocument/2006/relationships/slideLayout" Target="../slideLayouts/slideLayout58.xml"/><Relationship Id="rId2" Type="http://schemas.openxmlformats.org/officeDocument/2006/relationships/slideLayout" Target="../slideLayouts/slideLayout43.xml"/><Relationship Id="rId16" Type="http://schemas.openxmlformats.org/officeDocument/2006/relationships/slideLayout" Target="../slideLayouts/slideLayout57.xml"/><Relationship Id="rId20" Type="http://schemas.openxmlformats.org/officeDocument/2006/relationships/slideLayout" Target="../slideLayouts/slideLayout61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5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51.xml"/><Relationship Id="rId19" Type="http://schemas.openxmlformats.org/officeDocument/2006/relationships/slideLayout" Target="../slideLayouts/slideLayout60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Relationship Id="rId14" Type="http://schemas.openxmlformats.org/officeDocument/2006/relationships/slideLayout" Target="../slideLayouts/slideLayout55.xml"/><Relationship Id="rId22" Type="http://schemas.openxmlformats.org/officeDocument/2006/relationships/image" Target="../media/image1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86734"/>
            <a:ext cx="2743200" cy="33474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fld id="{27DE0E1F-2ADF-4DD9-932A-E1DDB2302C91}" type="datetime1">
              <a:rPr lang="en-US" smtClean="0"/>
              <a:t>5/26/2021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86734"/>
            <a:ext cx="4114800" cy="33474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86734"/>
            <a:ext cx="2743200" cy="33474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0088AB57-2DBE-44A3-AE96-942C49E954B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08967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665" r:id="rId2"/>
    <p:sldLayoutId id="2147483691" r:id="rId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507579"/>
            <a:ext cx="2743200" cy="2138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fld id="{E826851A-3682-4835-BA62-7DE78985AA14}" type="datetime1">
              <a:rPr lang="en-US" smtClean="0"/>
              <a:t>5/26/2021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507579"/>
            <a:ext cx="4114800" cy="2138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507579"/>
            <a:ext cx="2743200" cy="2138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0088AB57-2DBE-44A3-AE96-942C49E954B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03754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6" r:id="rId2"/>
    <p:sldLayoutId id="2147483708" r:id="rId3"/>
    <p:sldLayoutId id="2147483705" r:id="rId4"/>
    <p:sldLayoutId id="2147483695" r:id="rId5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55914" y="243951"/>
            <a:ext cx="9597887" cy="7102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529137"/>
            <a:ext cx="2743200" cy="1923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fld id="{66E9693A-2850-41E7-8AC6-CBA3C4B46337}" type="datetime1">
              <a:rPr lang="en-US" smtClean="0"/>
              <a:t>5/26/2021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529137"/>
            <a:ext cx="4114800" cy="1923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529137"/>
            <a:ext cx="2743200" cy="1923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0088AB57-2DBE-44A3-AE96-942C49E954B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86565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54" r:id="rId2"/>
    <p:sldLayoutId id="2147483713" r:id="rId3"/>
    <p:sldLayoutId id="2147483711" r:id="rId4"/>
    <p:sldLayoutId id="2147483714" r:id="rId5"/>
    <p:sldLayoutId id="2147483739" r:id="rId6"/>
    <p:sldLayoutId id="2147483715" r:id="rId7"/>
    <p:sldLayoutId id="2147483755" r:id="rId8"/>
    <p:sldLayoutId id="2147483734" r:id="rId9"/>
    <p:sldLayoutId id="2147483735" r:id="rId10"/>
    <p:sldLayoutId id="2147483736" r:id="rId11"/>
    <p:sldLayoutId id="2147483737" r:id="rId12"/>
    <p:sldLayoutId id="2147483738" r:id="rId13"/>
    <p:sldLayoutId id="2147483716" r:id="rId14"/>
    <p:sldLayoutId id="2147483771" r:id="rId15"/>
    <p:sldLayoutId id="2147483772" r:id="rId16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rgbClr val="3C6EBE"/>
          </a:solidFill>
          <a:latin typeface="Open Sans Semibold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55913" y="243951"/>
            <a:ext cx="7802616" cy="7102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•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529137"/>
            <a:ext cx="2743200" cy="1923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fld id="{66E9693A-2850-41E7-8AC6-CBA3C4B46337}" type="datetime1">
              <a:rPr lang="en-US" smtClean="0"/>
              <a:t>5/26/2021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529137"/>
            <a:ext cx="4114800" cy="1923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529137"/>
            <a:ext cx="2743200" cy="1923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0088AB57-2DBE-44A3-AE96-942C49E954B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9177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  <p:sldLayoutId id="2147483768" r:id="rId12"/>
    <p:sldLayoutId id="2147483769" r:id="rId13"/>
    <p:sldLayoutId id="2147483770" r:id="rId1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rgbClr val="3C6EBE"/>
          </a:solidFill>
          <a:latin typeface="Open Sans Semibold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BFDC681-60F1-4F8B-AE75-C770C87A5FB3}"/>
              </a:ext>
            </a:extLst>
          </p:cNvPr>
          <p:cNvSpPr/>
          <p:nvPr userDrawn="1"/>
        </p:nvSpPr>
        <p:spPr>
          <a:xfrm>
            <a:off x="4754880" y="174567"/>
            <a:ext cx="2768138" cy="9975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35319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2" r:id="rId2"/>
    <p:sldLayoutId id="2147483777" r:id="rId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55914" y="243951"/>
            <a:ext cx="9597887" cy="7102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477501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  <p:sldLayoutId id="2147483790" r:id="rId12"/>
    <p:sldLayoutId id="2147483791" r:id="rId13"/>
    <p:sldLayoutId id="2147483792" r:id="rId14"/>
    <p:sldLayoutId id="2147483793" r:id="rId15"/>
    <p:sldLayoutId id="2147483794" r:id="rId16"/>
    <p:sldLayoutId id="2147483795" r:id="rId17"/>
    <p:sldLayoutId id="2147483796" r:id="rId18"/>
    <p:sldLayoutId id="2147483797" r:id="rId19"/>
    <p:sldLayoutId id="2147483798" r:id="rId20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700" b="1" kern="1200">
          <a:solidFill>
            <a:srgbClr val="3C6EBE"/>
          </a:solidFill>
          <a:latin typeface="Open Sans Semibold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tea.texas.gov/sites/default/files/high_impact_tutoring_toolkit.pdf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svg"/><Relationship Id="rId3" Type="http://schemas.openxmlformats.org/officeDocument/2006/relationships/diagramLayout" Target="../diagrams/layout5.xml"/><Relationship Id="rId7" Type="http://schemas.openxmlformats.org/officeDocument/2006/relationships/image" Target="../media/image52.png"/><Relationship Id="rId12" Type="http://schemas.openxmlformats.org/officeDocument/2006/relationships/image" Target="../media/image57.sv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5.xml"/><Relationship Id="rId11" Type="http://schemas.openxmlformats.org/officeDocument/2006/relationships/image" Target="../media/image56.png"/><Relationship Id="rId5" Type="http://schemas.openxmlformats.org/officeDocument/2006/relationships/diagramColors" Target="../diagrams/colors5.xml"/><Relationship Id="rId10" Type="http://schemas.openxmlformats.org/officeDocument/2006/relationships/image" Target="../media/image55.svg"/><Relationship Id="rId4" Type="http://schemas.openxmlformats.org/officeDocument/2006/relationships/diagramQuickStyle" Target="../diagrams/quickStyle5.xml"/><Relationship Id="rId9" Type="http://schemas.openxmlformats.org/officeDocument/2006/relationships/image" Target="../media/image54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2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9.png"/><Relationship Id="rId5" Type="http://schemas.openxmlformats.org/officeDocument/2006/relationships/hyperlink" Target="mailto:Theresa.Spewak@tea.Texas.gov" TargetMode="External"/><Relationship Id="rId4" Type="http://schemas.openxmlformats.org/officeDocument/2006/relationships/hyperlink" Target="mailto:Megha.Kansra@tea.Texas.gov" TargetMode="Externa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2.svg"/><Relationship Id="rId5" Type="http://schemas.openxmlformats.org/officeDocument/2006/relationships/image" Target="../media/image61.png"/><Relationship Id="rId4" Type="http://schemas.openxmlformats.org/officeDocument/2006/relationships/image" Target="../media/image60.sv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forms.gle/RxrLVcDH7qiP8cFR7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hyperlink" Target="mailto:TexasTutoring@tea.texas.gov" TargetMode="External"/><Relationship Id="rId1" Type="http://schemas.openxmlformats.org/officeDocument/2006/relationships/slideLayout" Target="../slideLayouts/slideLayout2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hyperlink" Target="https://doi.org/10.26300/dkjh-s987" TargetMode="External"/><Relationship Id="rId3" Type="http://schemas.openxmlformats.org/officeDocument/2006/relationships/tags" Target="../tags/tag3.xml"/><Relationship Id="rId7" Type="http://schemas.openxmlformats.org/officeDocument/2006/relationships/image" Target="../media/image24.png"/><Relationship Id="rId12" Type="http://schemas.openxmlformats.org/officeDocument/2006/relationships/image" Target="../media/image28.png"/><Relationship Id="rId2" Type="http://schemas.openxmlformats.org/officeDocument/2006/relationships/tags" Target="../tags/tag2.xml"/><Relationship Id="rId16" Type="http://schemas.openxmlformats.org/officeDocument/2006/relationships/hyperlink" Target="https://tea.texas.gov/texas-schools/health-safety-discipline/covid/strong-start-resources" TargetMode="External"/><Relationship Id="rId1" Type="http://schemas.openxmlformats.org/officeDocument/2006/relationships/tags" Target="../tags/tag1.xml"/><Relationship Id="rId6" Type="http://schemas.openxmlformats.org/officeDocument/2006/relationships/image" Target="../media/image23.png"/><Relationship Id="rId11" Type="http://schemas.openxmlformats.org/officeDocument/2006/relationships/image" Target="../media/image27.png"/><Relationship Id="rId5" Type="http://schemas.openxmlformats.org/officeDocument/2006/relationships/notesSlide" Target="../notesSlides/notesSlide4.xml"/><Relationship Id="rId15" Type="http://schemas.openxmlformats.org/officeDocument/2006/relationships/hyperlink" Target="https://doi.org/10.26300/eh0c-pc52" TargetMode="External"/><Relationship Id="rId10" Type="http://schemas.openxmlformats.org/officeDocument/2006/relationships/image" Target="../media/image26.png"/><Relationship Id="rId4" Type="http://schemas.openxmlformats.org/officeDocument/2006/relationships/slideLayout" Target="../slideLayouts/slideLayout12.xml"/><Relationship Id="rId9" Type="http://schemas.microsoft.com/office/2007/relationships/hdphoto" Target="../media/hdphoto1.wdp"/><Relationship Id="rId14" Type="http://schemas.openxmlformats.org/officeDocument/2006/relationships/hyperlink" Target="https://www.edweek.org/leadership/high-dosage-tutoring-is-effective-but-expensive-ideas-for-making-it-work/2020/08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jpeg"/><Relationship Id="rId9" Type="http://schemas.openxmlformats.org/officeDocument/2006/relationships/image" Target="../media/image3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svg"/><Relationship Id="rId13" Type="http://schemas.openxmlformats.org/officeDocument/2006/relationships/image" Target="../media/image46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12" Type="http://schemas.openxmlformats.org/officeDocument/2006/relationships/image" Target="../media/image45.sv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49.sv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9.svg"/><Relationship Id="rId11" Type="http://schemas.openxmlformats.org/officeDocument/2006/relationships/image" Target="../media/image44.png"/><Relationship Id="rId5" Type="http://schemas.openxmlformats.org/officeDocument/2006/relationships/image" Target="../media/image38.png"/><Relationship Id="rId15" Type="http://schemas.openxmlformats.org/officeDocument/2006/relationships/image" Target="../media/image48.png"/><Relationship Id="rId10" Type="http://schemas.openxmlformats.org/officeDocument/2006/relationships/image" Target="../media/image43.svg"/><Relationship Id="rId4" Type="http://schemas.openxmlformats.org/officeDocument/2006/relationships/image" Target="../media/image37.svg"/><Relationship Id="rId9" Type="http://schemas.openxmlformats.org/officeDocument/2006/relationships/image" Target="../media/image42.png"/><Relationship Id="rId14" Type="http://schemas.openxmlformats.org/officeDocument/2006/relationships/image" Target="../media/image47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svg"/><Relationship Id="rId13" Type="http://schemas.openxmlformats.org/officeDocument/2006/relationships/image" Target="../media/image46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12" Type="http://schemas.openxmlformats.org/officeDocument/2006/relationships/image" Target="../media/image45.sv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49.sv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9.svg"/><Relationship Id="rId11" Type="http://schemas.openxmlformats.org/officeDocument/2006/relationships/image" Target="../media/image44.png"/><Relationship Id="rId5" Type="http://schemas.openxmlformats.org/officeDocument/2006/relationships/image" Target="../media/image38.png"/><Relationship Id="rId15" Type="http://schemas.openxmlformats.org/officeDocument/2006/relationships/image" Target="../media/image48.png"/><Relationship Id="rId10" Type="http://schemas.openxmlformats.org/officeDocument/2006/relationships/image" Target="../media/image43.svg"/><Relationship Id="rId4" Type="http://schemas.openxmlformats.org/officeDocument/2006/relationships/image" Target="../media/image37.svg"/><Relationship Id="rId9" Type="http://schemas.openxmlformats.org/officeDocument/2006/relationships/image" Target="../media/image42.png"/><Relationship Id="rId14" Type="http://schemas.openxmlformats.org/officeDocument/2006/relationships/image" Target="../media/image47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Placeholder 10"/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" b="58"/>
          <a:stretch>
            <a:fillRect/>
          </a:stretch>
        </p:blipFill>
        <p:spPr/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sz="400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High Impact Tutoring: </a:t>
            </a:r>
            <a:br>
              <a:rPr lang="en-US" sz="400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</a:br>
            <a:r>
              <a:rPr lang="en-US" sz="400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Program Design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315096"/>
            <a:ext cx="9144000" cy="2200004"/>
          </a:xfrm>
        </p:spPr>
        <p:txBody>
          <a:bodyPr>
            <a:normAutofit/>
          </a:bodyPr>
          <a:lstStyle/>
          <a:p>
            <a:r>
              <a:rPr lang="en-US" sz="200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As you join us, please:</a:t>
            </a:r>
          </a:p>
          <a:p>
            <a:r>
              <a:rPr lang="en-US" sz="200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Introduce yourself via chat with your name, LEA/Organization, and your favorite breakfast food.</a:t>
            </a:r>
          </a:p>
        </p:txBody>
      </p:sp>
    </p:spTree>
    <p:extLst>
      <p:ext uri="{BB962C8B-B14F-4D97-AF65-F5344CB8AC3E}">
        <p14:creationId xmlns:p14="http://schemas.microsoft.com/office/powerpoint/2010/main" val="20080628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9675181-A97D-43E0-87E8-BAAB465B5D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8AB57-2DBE-44A3-AE96-942C49E954BF}" type="slidenum">
              <a:rPr lang="en-US" smtClean="0"/>
              <a:t>10</a:t>
            </a:fld>
            <a:endParaRPr lang="en-US"/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8D975C74-8B25-4029-86B1-466275DC8652}"/>
              </a:ext>
            </a:extLst>
          </p:cNvPr>
          <p:cNvGraphicFramePr/>
          <p:nvPr/>
        </p:nvGraphicFramePr>
        <p:xfrm>
          <a:off x="120396" y="1254641"/>
          <a:ext cx="11951208" cy="5257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Title 1">
            <a:extLst>
              <a:ext uri="{FF2B5EF4-FFF2-40B4-BE49-F238E27FC236}">
                <a16:creationId xmlns:a16="http://schemas.microsoft.com/office/drawing/2014/main" id="{13F7B764-7AB4-445A-80F9-45EEC2AE23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5914" y="243951"/>
            <a:ext cx="9597887" cy="710206"/>
          </a:xfrm>
        </p:spPr>
        <p:txBody>
          <a:bodyPr>
            <a:normAutofit fontScale="90000"/>
          </a:bodyPr>
          <a:lstStyle/>
          <a:p>
            <a:r>
              <a:rPr lang="en-US"/>
              <a:t>Overview of Ector County ISD Tutoring Model:</a:t>
            </a:r>
            <a:br>
              <a:rPr lang="en-US"/>
            </a:br>
            <a:r>
              <a:rPr lang="en-US"/>
              <a:t>Outcomes-Based Contracting</a:t>
            </a:r>
          </a:p>
        </p:txBody>
      </p:sp>
    </p:spTree>
    <p:extLst>
      <p:ext uri="{BB962C8B-B14F-4D97-AF65-F5344CB8AC3E}">
        <p14:creationId xmlns:p14="http://schemas.microsoft.com/office/powerpoint/2010/main" val="35166823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9675181-A97D-43E0-87E8-BAAB465B5D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8AB57-2DBE-44A3-AE96-942C49E954BF}" type="slidenum">
              <a:rPr lang="en-US" smtClean="0"/>
              <a:t>11</a:t>
            </a:fld>
            <a:endParaRPr lang="en-US"/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8D975C74-8B25-4029-86B1-466275DC8652}"/>
              </a:ext>
            </a:extLst>
          </p:cNvPr>
          <p:cNvGraphicFramePr/>
          <p:nvPr/>
        </p:nvGraphicFramePr>
        <p:xfrm>
          <a:off x="120396" y="1254641"/>
          <a:ext cx="11951208" cy="5257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Title 1">
            <a:extLst>
              <a:ext uri="{FF2B5EF4-FFF2-40B4-BE49-F238E27FC236}">
                <a16:creationId xmlns:a16="http://schemas.microsoft.com/office/drawing/2014/main" id="{13F7B764-7AB4-445A-80F9-45EEC2AE23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5914" y="243951"/>
            <a:ext cx="9597887" cy="710206"/>
          </a:xfrm>
        </p:spPr>
        <p:txBody>
          <a:bodyPr>
            <a:normAutofit fontScale="90000"/>
          </a:bodyPr>
          <a:lstStyle/>
          <a:p>
            <a:r>
              <a:rPr lang="en-US"/>
              <a:t>Overview of Ector County ISD Tutoring Model:</a:t>
            </a:r>
            <a:br>
              <a:rPr lang="en-US"/>
            </a:br>
            <a:r>
              <a:rPr lang="en-US"/>
              <a:t>Outcomes-Based Contracting</a:t>
            </a:r>
          </a:p>
        </p:txBody>
      </p:sp>
    </p:spTree>
    <p:extLst>
      <p:ext uri="{BB962C8B-B14F-4D97-AF65-F5344CB8AC3E}">
        <p14:creationId xmlns:p14="http://schemas.microsoft.com/office/powerpoint/2010/main" val="23359781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9675181-A97D-43E0-87E8-BAAB465B5D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8AB57-2DBE-44A3-AE96-942C49E954BF}" type="slidenum">
              <a:rPr lang="en-US" smtClean="0"/>
              <a:t>12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2579F2C1-EE4F-4674-B7CD-47354639E92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755775" y="244475"/>
            <a:ext cx="9598025" cy="7096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rgbClr val="3C6EBE"/>
                </a:solidFill>
                <a:latin typeface="Open Sans Semibold"/>
                <a:ea typeface="+mj-ea"/>
                <a:cs typeface="+mj-cs"/>
              </a:defRPr>
            </a:lvl1pPr>
          </a:lstStyle>
          <a:p>
            <a:r>
              <a:rPr lang="en-US"/>
              <a:t>Overview of Ector County ISD Tutoring Model:</a:t>
            </a:r>
            <a:br>
              <a:rPr lang="en-US"/>
            </a:br>
            <a:r>
              <a:rPr lang="en-US"/>
              <a:t>Outcomes-Based Contracting</a:t>
            </a:r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8D975C74-8B25-4029-86B1-466275DC8652}"/>
              </a:ext>
            </a:extLst>
          </p:cNvPr>
          <p:cNvGraphicFramePr/>
          <p:nvPr/>
        </p:nvGraphicFramePr>
        <p:xfrm>
          <a:off x="120503" y="1275907"/>
          <a:ext cx="11950995" cy="52532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6775268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215D425-64E4-4F47-A8F6-4406E42E9D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8AB57-2DBE-44A3-AE96-942C49E954BF}" type="slidenum">
              <a:rPr lang="en-US" smtClean="0"/>
              <a:t>13</a:t>
            </a:fld>
            <a:endParaRPr lang="en-US"/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5FDF16E9-A260-4C51-9E7B-756F31BAD2C0}"/>
              </a:ext>
            </a:extLst>
          </p:cNvPr>
          <p:cNvGraphicFramePr/>
          <p:nvPr/>
        </p:nvGraphicFramePr>
        <p:xfrm>
          <a:off x="313151" y="1215025"/>
          <a:ext cx="11561524" cy="51106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Title 1">
            <a:extLst>
              <a:ext uri="{FF2B5EF4-FFF2-40B4-BE49-F238E27FC236}">
                <a16:creationId xmlns:a16="http://schemas.microsoft.com/office/drawing/2014/main" id="{646FEC93-AAD6-4C8B-963D-0AA6C4FD9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5914" y="243951"/>
            <a:ext cx="9597887" cy="710206"/>
          </a:xfrm>
        </p:spPr>
        <p:txBody>
          <a:bodyPr>
            <a:normAutofit fontScale="90000"/>
          </a:bodyPr>
          <a:lstStyle/>
          <a:p>
            <a:r>
              <a:rPr lang="en-US"/>
              <a:t>Overview of Ector County ISD Tutoring Model:</a:t>
            </a:r>
            <a:br>
              <a:rPr lang="en-US"/>
            </a:br>
            <a:r>
              <a:rPr lang="en-US"/>
              <a:t>Outcomes-Based Contracting</a:t>
            </a:r>
          </a:p>
        </p:txBody>
      </p:sp>
    </p:spTree>
    <p:extLst>
      <p:ext uri="{BB962C8B-B14F-4D97-AF65-F5344CB8AC3E}">
        <p14:creationId xmlns:p14="http://schemas.microsoft.com/office/powerpoint/2010/main" val="1589977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B3115F-8E30-4107-9C14-9C500DDA22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/>
              <a:t>Discussion Questions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215D425-64E4-4F47-A8F6-4406E42E9D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8AB57-2DBE-44A3-AE96-942C49E954BF}" type="slidenum">
              <a:rPr lang="en-US" smtClean="0"/>
              <a:t>14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F868ED9-7F77-4837-B817-4BFFF5714E90}"/>
              </a:ext>
            </a:extLst>
          </p:cNvPr>
          <p:cNvSpPr txBox="1"/>
          <p:nvPr/>
        </p:nvSpPr>
        <p:spPr>
          <a:xfrm>
            <a:off x="1998023" y="1767006"/>
            <a:ext cx="8195954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sz="2400"/>
          </a:p>
          <a:p>
            <a:r>
              <a:rPr lang="en-US" sz="2400"/>
              <a:t>Reflecting on the past year, what have been your key </a:t>
            </a:r>
            <a:r>
              <a:rPr lang="en-US" sz="2400">
                <a:solidFill>
                  <a:schemeClr val="accent2"/>
                </a:solidFill>
              </a:rPr>
              <a:t>successes</a:t>
            </a:r>
            <a:r>
              <a:rPr lang="en-US" sz="2400"/>
              <a:t>, and what </a:t>
            </a:r>
            <a:r>
              <a:rPr lang="en-US" sz="2400">
                <a:solidFill>
                  <a:schemeClr val="accent6"/>
                </a:solidFill>
              </a:rPr>
              <a:t>challenges</a:t>
            </a:r>
            <a:r>
              <a:rPr lang="en-US" sz="2400"/>
              <a:t> have you encountered?</a:t>
            </a:r>
          </a:p>
          <a:p>
            <a:endParaRPr lang="en-US" sz="2400"/>
          </a:p>
          <a:p>
            <a:endParaRPr lang="en-US" sz="2400"/>
          </a:p>
          <a:p>
            <a:r>
              <a:rPr lang="en-US" sz="2400"/>
              <a:t>What are your current plans for </a:t>
            </a:r>
            <a:r>
              <a:rPr lang="en-US" sz="2400">
                <a:solidFill>
                  <a:schemeClr val="accent5"/>
                </a:solidFill>
              </a:rPr>
              <a:t>expanding</a:t>
            </a:r>
            <a:r>
              <a:rPr lang="en-US" sz="2400"/>
              <a:t> your tutoring program?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/>
          </a:p>
          <a:p>
            <a:pPr lvl="2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36648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B3B7E3-E104-47D9-8167-80602DC28E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High Impact Tutoring Toolkit: Program Design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0BB4AC4-55B0-409D-8E12-D828F8EF0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8AB57-2DBE-44A3-AE96-942C49E954B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93271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B3115F-8E30-4107-9C14-9C500DDA22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/>
              <a:t>Introduction to High Impact Tutoring Toolkit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215D425-64E4-4F47-A8F6-4406E42E9D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8AB57-2DBE-44A3-AE96-942C49E954BF}" type="slidenum">
              <a:rPr lang="en-US" smtClean="0"/>
              <a:t>16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F868ED9-7F77-4837-B817-4BFFF5714E90}"/>
              </a:ext>
            </a:extLst>
          </p:cNvPr>
          <p:cNvSpPr txBox="1"/>
          <p:nvPr/>
        </p:nvSpPr>
        <p:spPr>
          <a:xfrm>
            <a:off x="408374" y="1346938"/>
            <a:ext cx="5353234" cy="52783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>
                <a:hlinkClick r:id="rId3"/>
              </a:rPr>
              <a:t>The High Impact Tutoring Toolkit </a:t>
            </a:r>
            <a:r>
              <a:rPr lang="en-US" sz="1600"/>
              <a:t>outlines the foundational principles and key considerations that all LEAs should consider when implementing a high impact tutoring program.</a:t>
            </a:r>
          </a:p>
          <a:p>
            <a:endParaRPr lang="en-US" sz="1600" b="1"/>
          </a:p>
          <a:p>
            <a:pPr>
              <a:spcAft>
                <a:spcPts val="600"/>
              </a:spcAft>
            </a:pPr>
            <a:r>
              <a:rPr lang="en-US" sz="1600" b="1"/>
              <a:t>Table of Contents</a:t>
            </a:r>
            <a:endParaRPr lang="en-US" sz="2400" b="1"/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sz="1200" i="0" strike="noStrike">
                <a:effectLst/>
              </a:rPr>
              <a:t>Background and Research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sz="1200" i="0" strike="noStrike">
                <a:effectLst/>
              </a:rPr>
              <a:t>Key Principles of High Impact Tutoring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sz="1200" i="0" strike="noStrike">
                <a:effectLst/>
              </a:rPr>
              <a:t>Program Design</a:t>
            </a:r>
          </a:p>
          <a:p>
            <a:pPr marL="1200150" lvl="2" indent="-285750">
              <a:buFont typeface="Wingdings" panose="05000000000000000000" pitchFamily="2" charset="2"/>
              <a:buChar char="§"/>
            </a:pPr>
            <a:r>
              <a:rPr lang="en-US" sz="1200" i="0" strike="noStrike">
                <a:effectLst/>
              </a:rPr>
              <a:t>Assembling The Team</a:t>
            </a:r>
          </a:p>
          <a:p>
            <a:pPr marL="1200150" lvl="2" indent="-285750">
              <a:buFont typeface="Wingdings" panose="05000000000000000000" pitchFamily="2" charset="2"/>
              <a:buChar char="§"/>
            </a:pPr>
            <a:r>
              <a:rPr lang="en-US" sz="1200" i="0" strike="noStrike">
                <a:effectLst/>
              </a:rPr>
              <a:t>Selecting A Program Focus</a:t>
            </a:r>
          </a:p>
          <a:p>
            <a:pPr marL="1200150" lvl="2" indent="-285750">
              <a:buFont typeface="Wingdings" panose="05000000000000000000" pitchFamily="2" charset="2"/>
              <a:buChar char="§"/>
            </a:pPr>
            <a:r>
              <a:rPr lang="en-US" sz="1200" i="0" strike="noStrike">
                <a:effectLst/>
              </a:rPr>
              <a:t>Student Prioritization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sz="1200" i="0" strike="noStrike">
                <a:effectLst/>
              </a:rPr>
              <a:t>Creating the Structure</a:t>
            </a:r>
          </a:p>
          <a:p>
            <a:pPr marL="1200150" lvl="2" indent="-285750">
              <a:buFont typeface="Wingdings" panose="05000000000000000000" pitchFamily="2" charset="2"/>
              <a:buChar char="§"/>
            </a:pPr>
            <a:r>
              <a:rPr lang="en-US" sz="1200" i="0" strike="noStrike">
                <a:effectLst/>
              </a:rPr>
              <a:t>Scheduling</a:t>
            </a:r>
          </a:p>
          <a:p>
            <a:pPr marL="1200150" lvl="2" indent="-285750">
              <a:buFont typeface="Wingdings" panose="05000000000000000000" pitchFamily="2" charset="2"/>
              <a:buChar char="§"/>
            </a:pPr>
            <a:r>
              <a:rPr lang="en-US" sz="1200" i="0" strike="noStrike">
                <a:effectLst/>
              </a:rPr>
              <a:t>Dosage</a:t>
            </a:r>
          </a:p>
          <a:p>
            <a:pPr marL="1200150" lvl="2" indent="-285750">
              <a:buFont typeface="Wingdings" panose="05000000000000000000" pitchFamily="2" charset="2"/>
              <a:buChar char="§"/>
            </a:pPr>
            <a:r>
              <a:rPr lang="en-US" sz="1200" i="0" strike="noStrike">
                <a:effectLst/>
              </a:rPr>
              <a:t>Delivery Mode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sz="1200" i="0" strike="noStrike">
                <a:effectLst/>
              </a:rPr>
              <a:t>Selecting a Tutoring Provider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sz="1200" i="0" strike="noStrike">
                <a:effectLst/>
              </a:rPr>
              <a:t>Identifying High-Quality Instructional Materials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sz="1200" i="0" strike="noStrike">
                <a:effectLst/>
              </a:rPr>
              <a:t>Program Implementation</a:t>
            </a:r>
          </a:p>
          <a:p>
            <a:pPr marL="1200150" lvl="2" indent="-285750">
              <a:buFont typeface="Wingdings" panose="05000000000000000000" pitchFamily="2" charset="2"/>
              <a:buChar char="§"/>
            </a:pPr>
            <a:r>
              <a:rPr lang="en-US" sz="1200" i="0" strike="noStrike">
                <a:effectLst/>
              </a:rPr>
              <a:t>Training Tutors and Providing Ongoing Support</a:t>
            </a:r>
          </a:p>
          <a:p>
            <a:pPr marL="1200150" lvl="2" indent="-285750">
              <a:buFont typeface="Wingdings" panose="05000000000000000000" pitchFamily="2" charset="2"/>
              <a:buChar char="§"/>
            </a:pPr>
            <a:r>
              <a:rPr lang="en-US" sz="1200" i="0" strike="noStrike">
                <a:effectLst/>
              </a:rPr>
              <a:t>Curriculum and Instructional Strategy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sz="1200" i="0" strike="noStrike">
                <a:effectLst/>
              </a:rPr>
              <a:t>Engaging Stakeholders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sz="1200" i="0" strike="noStrike">
                <a:effectLst/>
              </a:rPr>
              <a:t>Evaluating the Program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sz="1200" i="0" strike="noStrike">
                <a:effectLst/>
              </a:rPr>
              <a:t>Ensuring Equity</a:t>
            </a:r>
          </a:p>
          <a:p>
            <a:br>
              <a:rPr lang="en-US"/>
            </a:br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B509994-7482-471A-A996-2882F69446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13808" y="2199465"/>
            <a:ext cx="3178084" cy="405192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BE848B0-86FE-4848-A27B-8B3DB46F1E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54857" y="1478914"/>
            <a:ext cx="3277460" cy="410889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9737218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1BE835-5167-43BD-99FC-B6AD30101D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Assembling the Team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50E3B23-32E3-46CD-A5DD-C6AAB83920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8AB57-2DBE-44A3-AE96-942C49E954BF}" type="slidenum">
              <a:rPr lang="en-US" smtClean="0"/>
              <a:t>17</a:t>
            </a:fld>
            <a:endParaRPr lang="en-US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D74C1A8E-1B56-44A8-B4FE-F14E8D5C9F5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25988739"/>
              </p:ext>
            </p:extLst>
          </p:nvPr>
        </p:nvGraphicFramePr>
        <p:xfrm>
          <a:off x="266330" y="1477679"/>
          <a:ext cx="11659340" cy="4522347"/>
        </p:xfrm>
        <a:graphic>
          <a:graphicData uri="http://schemas.openxmlformats.org/drawingml/2006/table">
            <a:tbl>
              <a:tblPr/>
              <a:tblGrid>
                <a:gridCol w="2624652">
                  <a:extLst>
                    <a:ext uri="{9D8B030D-6E8A-4147-A177-3AD203B41FA5}">
                      <a16:colId xmlns:a16="http://schemas.microsoft.com/office/drawing/2014/main" val="4086598462"/>
                    </a:ext>
                  </a:extLst>
                </a:gridCol>
                <a:gridCol w="7117064">
                  <a:extLst>
                    <a:ext uri="{9D8B030D-6E8A-4147-A177-3AD203B41FA5}">
                      <a16:colId xmlns:a16="http://schemas.microsoft.com/office/drawing/2014/main" val="110132706"/>
                    </a:ext>
                  </a:extLst>
                </a:gridCol>
                <a:gridCol w="1917624">
                  <a:extLst>
                    <a:ext uri="{9D8B030D-6E8A-4147-A177-3AD203B41FA5}">
                      <a16:colId xmlns:a16="http://schemas.microsoft.com/office/drawing/2014/main" val="880515370"/>
                    </a:ext>
                  </a:extLst>
                </a:gridCol>
              </a:tblGrid>
              <a:tr h="240753"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200" b="1" i="0" u="none" strike="noStrike">
                          <a:solidFill>
                            <a:schemeClr val="bg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Team Role</a:t>
                      </a:r>
                      <a:endParaRPr lang="en-US" sz="1200">
                        <a:solidFill>
                          <a:schemeClr val="bg1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24156" marR="24156" marT="91440" marB="9144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45720" indent="-91440"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i="0" u="none" strike="noStrike">
                          <a:solidFill>
                            <a:schemeClr val="bg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Key Responsibilities</a:t>
                      </a:r>
                      <a:endParaRPr lang="en-US" sz="1200">
                        <a:solidFill>
                          <a:schemeClr val="bg1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24156" marR="24156" marT="91440" marB="9144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45720" indent="-91440"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i="0" u="none" strike="noStrike">
                          <a:solidFill>
                            <a:schemeClr val="bg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Time Commitment</a:t>
                      </a:r>
                      <a:endParaRPr lang="en-US" sz="1200">
                        <a:solidFill>
                          <a:schemeClr val="bg1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24156" marR="24156" marT="91440" marB="9144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34709368"/>
                  </a:ext>
                </a:extLst>
              </a:tr>
              <a:tr h="461843">
                <a:tc>
                  <a:txBody>
                    <a:bodyPr/>
                    <a:lstStyle/>
                    <a:p>
                      <a:pPr rtl="0" fontAlgn="t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Senior Project Sponsor </a:t>
                      </a:r>
                      <a:endParaRPr lang="en-US" sz="120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T="16104" marB="16104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indent="0" rtl="0" fontAlgn="base">
                        <a:spcBef>
                          <a:spcPts val="0"/>
                        </a:spcBef>
                        <a:spcAft>
                          <a:spcPts val="60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Assists in setting vision and strategy; ensures tutoring initiative is sufficiently resourced</a:t>
                      </a:r>
                    </a:p>
                  </a:txBody>
                  <a:tcPr marT="18288" marB="16104"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Low</a:t>
                      </a:r>
                      <a:endParaRPr lang="en-US" sz="120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T="16104" marB="16104"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962054"/>
                  </a:ext>
                </a:extLst>
              </a:tr>
              <a:tr h="461843">
                <a:tc>
                  <a:txBody>
                    <a:bodyPr/>
                    <a:lstStyle/>
                    <a:p>
                      <a:pPr rtl="0" fontAlgn="t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Tutoring Program Lead</a:t>
                      </a:r>
                      <a:endParaRPr lang="en-US" sz="120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T="16104" marB="16104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indent="0" rtl="0" fontAlgn="base">
                        <a:spcBef>
                          <a:spcPts val="0"/>
                        </a:spcBef>
                        <a:spcAft>
                          <a:spcPts val="60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Sets the vision and strategy; project manages the program internally</a:t>
                      </a:r>
                    </a:p>
                  </a:txBody>
                  <a:tcPr marT="18288" marB="16104"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High</a:t>
                      </a:r>
                      <a:endParaRPr lang="en-US" sz="120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T="16104" marB="16104"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2904780"/>
                  </a:ext>
                </a:extLst>
              </a:tr>
              <a:tr h="461843">
                <a:tc>
                  <a:txBody>
                    <a:bodyPr/>
                    <a:lstStyle/>
                    <a:p>
                      <a:pPr rtl="0" fontAlgn="t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School Site Managers</a:t>
                      </a:r>
                      <a:endParaRPr lang="en-US" sz="120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T="16104" marB="16104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indent="0" rtl="0" fontAlgn="base">
                        <a:spcBef>
                          <a:spcPts val="0"/>
                        </a:spcBef>
                        <a:spcAft>
                          <a:spcPts val="60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Ensures strong implementation of tutoring program at the campus</a:t>
                      </a:r>
                    </a:p>
                  </a:txBody>
                  <a:tcPr marT="18288" marB="16104"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Medium</a:t>
                      </a:r>
                      <a:endParaRPr lang="en-US" sz="120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T="16104" marB="16104"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30718591"/>
                  </a:ext>
                </a:extLst>
              </a:tr>
              <a:tr h="461843">
                <a:tc>
                  <a:txBody>
                    <a:bodyPr/>
                    <a:lstStyle/>
                    <a:p>
                      <a:pPr rtl="0" fontAlgn="t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Tutor Coaches</a:t>
                      </a:r>
                      <a:endParaRPr lang="en-US" sz="120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T="16104" marB="16104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indent="0" rtl="0" fontAlgn="base">
                        <a:spcBef>
                          <a:spcPts val="0"/>
                        </a:spcBef>
                        <a:spcAft>
                          <a:spcPts val="60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Oversees tutor training; provides feedback from tutors to central team</a:t>
                      </a:r>
                    </a:p>
                  </a:txBody>
                  <a:tcPr marT="18288" marB="16104"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Medium</a:t>
                      </a:r>
                      <a:endParaRPr lang="en-US" sz="120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T="16104" marB="16104"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45130990"/>
                  </a:ext>
                </a:extLst>
              </a:tr>
              <a:tr h="461843">
                <a:tc>
                  <a:txBody>
                    <a:bodyPr/>
                    <a:lstStyle/>
                    <a:p>
                      <a:pPr rtl="0" fontAlgn="t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Curriculum &amp; Instruction Lead</a:t>
                      </a:r>
                      <a:endParaRPr lang="en-US" sz="120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T="16104" marB="16104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indent="0" rtl="0" fontAlgn="base">
                        <a:spcBef>
                          <a:spcPts val="0"/>
                        </a:spcBef>
                        <a:spcAft>
                          <a:spcPts val="60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Ensures all tutors have access to high quality instructional materials</a:t>
                      </a:r>
                    </a:p>
                  </a:txBody>
                  <a:tcPr marT="18288" marB="16104"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Low</a:t>
                      </a:r>
                      <a:endParaRPr lang="en-US" sz="120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T="16104" marB="16104"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00325877"/>
                  </a:ext>
                </a:extLst>
              </a:tr>
              <a:tr h="461843">
                <a:tc>
                  <a:txBody>
                    <a:bodyPr/>
                    <a:lstStyle/>
                    <a:p>
                      <a:pPr rtl="0" fontAlgn="t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Technology Lead</a:t>
                      </a:r>
                      <a:endParaRPr lang="en-US" sz="120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T="16104" marB="16104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indent="0" rtl="0" fontAlgn="base">
                        <a:spcBef>
                          <a:spcPts val="0"/>
                        </a:spcBef>
                        <a:spcAft>
                          <a:spcPts val="60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Ensures all students are equipped with necessary devices, programs, and connectivity</a:t>
                      </a:r>
                    </a:p>
                  </a:txBody>
                  <a:tcPr marT="18288" marB="16104"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Low</a:t>
                      </a:r>
                      <a:endParaRPr lang="en-US" sz="120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T="16104" marB="16104"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80459248"/>
                  </a:ext>
                </a:extLst>
              </a:tr>
              <a:tr h="461843">
                <a:tc>
                  <a:txBody>
                    <a:bodyPr/>
                    <a:lstStyle/>
                    <a:p>
                      <a:pPr rtl="0" fontAlgn="t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Data Lead</a:t>
                      </a:r>
                      <a:endParaRPr lang="en-US" sz="120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T="16104" marB="16104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indent="0" rtl="0" fontAlgn="base">
                        <a:spcBef>
                          <a:spcPts val="0"/>
                        </a:spcBef>
                        <a:spcAft>
                          <a:spcPts val="60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Develops a performance measurement plan for the program; supports with data reporting</a:t>
                      </a:r>
                    </a:p>
                  </a:txBody>
                  <a:tcPr marT="18288" marB="16104"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Low</a:t>
                      </a:r>
                      <a:endParaRPr lang="en-US" sz="120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T="16104" marB="16104"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53281832"/>
                  </a:ext>
                </a:extLst>
              </a:tr>
              <a:tr h="461843">
                <a:tc>
                  <a:txBody>
                    <a:bodyPr/>
                    <a:lstStyle/>
                    <a:p>
                      <a:pPr rtl="0" fontAlgn="t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Diverse Learner Lead</a:t>
                      </a:r>
                      <a:endParaRPr lang="en-US" sz="120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T="16104" marB="16104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indent="0" rtl="0" fontAlgn="base">
                        <a:spcBef>
                          <a:spcPts val="0"/>
                        </a:spcBef>
                        <a:spcAft>
                          <a:spcPts val="60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Ensures strong implementation of tutoring program among diverse learners</a:t>
                      </a:r>
                    </a:p>
                  </a:txBody>
                  <a:tcPr marT="18288" marB="16104"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Low</a:t>
                      </a:r>
                      <a:endParaRPr lang="en-US" sz="120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T="16104" marB="16104"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65443519"/>
                  </a:ext>
                </a:extLst>
              </a:tr>
              <a:tr h="461843">
                <a:tc>
                  <a:txBody>
                    <a:bodyPr/>
                    <a:lstStyle/>
                    <a:p>
                      <a:pPr rtl="0" fontAlgn="t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Teacher Advisory Group</a:t>
                      </a:r>
                      <a:endParaRPr lang="en-US" sz="120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T="16104" marB="16104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indent="0" rtl="0" fontAlgn="base">
                        <a:spcBef>
                          <a:spcPts val="0"/>
                        </a:spcBef>
                        <a:spcAft>
                          <a:spcPts val="60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Coordinates with tutors as needed to ensure alignment of key content with tutoring sessions</a:t>
                      </a:r>
                    </a:p>
                  </a:txBody>
                  <a:tcPr marT="18288" marB="16104"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Low</a:t>
                      </a:r>
                      <a:endParaRPr lang="en-US" sz="120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T="16104" marB="16104"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3485737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DB5C2A66-326F-4C63-AC55-308AF29AA8DF}"/>
              </a:ext>
            </a:extLst>
          </p:cNvPr>
          <p:cNvSpPr txBox="1"/>
          <p:nvPr/>
        </p:nvSpPr>
        <p:spPr>
          <a:xfrm>
            <a:off x="2492293" y="6138609"/>
            <a:ext cx="581891" cy="27699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Low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25ECB83-DB3B-4E78-840E-18899288A088}"/>
              </a:ext>
            </a:extLst>
          </p:cNvPr>
          <p:cNvSpPr txBox="1"/>
          <p:nvPr/>
        </p:nvSpPr>
        <p:spPr>
          <a:xfrm>
            <a:off x="3072660" y="6138609"/>
            <a:ext cx="1628648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2-3 hours a month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9D0B260-802E-4FFA-8BE5-CA9CB96B8CDA}"/>
              </a:ext>
            </a:extLst>
          </p:cNvPr>
          <p:cNvSpPr txBox="1"/>
          <p:nvPr/>
        </p:nvSpPr>
        <p:spPr>
          <a:xfrm>
            <a:off x="5101566" y="6140700"/>
            <a:ext cx="581891" cy="27699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Med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E6B9870-3301-407C-B92F-224C3128F632}"/>
              </a:ext>
            </a:extLst>
          </p:cNvPr>
          <p:cNvSpPr txBox="1"/>
          <p:nvPr/>
        </p:nvSpPr>
        <p:spPr>
          <a:xfrm>
            <a:off x="5681933" y="6140700"/>
            <a:ext cx="1628648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5 hours a week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C328B01-80CF-43AB-8D7A-A6EE61E5717C}"/>
              </a:ext>
            </a:extLst>
          </p:cNvPr>
          <p:cNvSpPr txBox="1"/>
          <p:nvPr/>
        </p:nvSpPr>
        <p:spPr>
          <a:xfrm>
            <a:off x="7590766" y="6138609"/>
            <a:ext cx="581891" cy="27699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High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A331CC5-6AB3-42DB-9183-37D27AE5527F}"/>
              </a:ext>
            </a:extLst>
          </p:cNvPr>
          <p:cNvSpPr txBox="1"/>
          <p:nvPr/>
        </p:nvSpPr>
        <p:spPr>
          <a:xfrm>
            <a:off x="8171133" y="6138609"/>
            <a:ext cx="1628648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20+ hours a week</a:t>
            </a:r>
          </a:p>
        </p:txBody>
      </p:sp>
    </p:spTree>
    <p:extLst>
      <p:ext uri="{BB962C8B-B14F-4D97-AF65-F5344CB8AC3E}">
        <p14:creationId xmlns:p14="http://schemas.microsoft.com/office/powerpoint/2010/main" val="406942780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1BE835-5167-43BD-99FC-B6AD30101D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Selecting A Program Focus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50E3B23-32E3-46CD-A5DD-C6AAB83920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8AB57-2DBE-44A3-AE96-942C49E954BF}" type="slidenum">
              <a:rPr lang="en-US" smtClean="0"/>
              <a:t>18</a:t>
            </a:fld>
            <a:endParaRPr lang="en-US"/>
          </a:p>
        </p:txBody>
      </p:sp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4D7328F9-2F87-4FF0-8DC9-E4DDC3C360A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51373169"/>
              </p:ext>
            </p:extLst>
          </p:nvPr>
        </p:nvGraphicFramePr>
        <p:xfrm>
          <a:off x="699655" y="1733245"/>
          <a:ext cx="10873509" cy="46911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0" name="Graphic 9" descr="Piggy Bank with solid fill">
            <a:extLst>
              <a:ext uri="{FF2B5EF4-FFF2-40B4-BE49-F238E27FC236}">
                <a16:creationId xmlns:a16="http://schemas.microsoft.com/office/drawing/2014/main" id="{5BDCD110-3D97-4D80-BE5B-7B7F36C3246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33877" y="5028917"/>
            <a:ext cx="914400" cy="847734"/>
          </a:xfrm>
          <a:prstGeom prst="rect">
            <a:avLst/>
          </a:prstGeom>
        </p:spPr>
      </p:pic>
      <p:pic>
        <p:nvPicPr>
          <p:cNvPr id="12" name="Graphic 11" descr="Research with solid fill">
            <a:extLst>
              <a:ext uri="{FF2B5EF4-FFF2-40B4-BE49-F238E27FC236}">
                <a16:creationId xmlns:a16="http://schemas.microsoft.com/office/drawing/2014/main" id="{DCC62278-B971-4A70-B511-BB4F36BDE7C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33877" y="2259500"/>
            <a:ext cx="914400" cy="847734"/>
          </a:xfrm>
          <a:prstGeom prst="rect">
            <a:avLst/>
          </a:prstGeom>
        </p:spPr>
      </p:pic>
      <p:pic>
        <p:nvPicPr>
          <p:cNvPr id="14" name="Graphic 13" descr="Bar chart with solid fill">
            <a:extLst>
              <a:ext uri="{FF2B5EF4-FFF2-40B4-BE49-F238E27FC236}">
                <a16:creationId xmlns:a16="http://schemas.microsoft.com/office/drawing/2014/main" id="{175990CD-E6B3-4FC7-AD79-E18691E3AEC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297318" y="3633489"/>
            <a:ext cx="914400" cy="84773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8CD9C37-0554-4035-883A-DE2D84D2CB09}"/>
              </a:ext>
            </a:extLst>
          </p:cNvPr>
          <p:cNvSpPr txBox="1"/>
          <p:nvPr/>
        </p:nvSpPr>
        <p:spPr>
          <a:xfrm>
            <a:off x="369455" y="1394691"/>
            <a:ext cx="1120370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When selecting a program focus, LEAs should consider three main factors</a:t>
            </a:r>
            <a:r>
              <a:rPr lang="en-US"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334682243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D0B61A-913C-4AE1-8230-F38E87852D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Student Prioritization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609A8E8-6474-4420-9D81-AA07FE383C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8AB57-2DBE-44A3-AE96-942C49E954BF}" type="slidenum">
              <a:rPr lang="en-US" smtClean="0"/>
              <a:t>19</a:t>
            </a:fld>
            <a:endParaRPr lang="en-US"/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2D0E8AB3-C177-4F81-91E0-06692A95EEB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35821069"/>
              </p:ext>
            </p:extLst>
          </p:nvPr>
        </p:nvGraphicFramePr>
        <p:xfrm>
          <a:off x="1000990" y="2123731"/>
          <a:ext cx="10190019" cy="36331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52683">
                  <a:extLst>
                    <a:ext uri="{9D8B030D-6E8A-4147-A177-3AD203B41FA5}">
                      <a16:colId xmlns:a16="http://schemas.microsoft.com/office/drawing/2014/main" val="2372613210"/>
                    </a:ext>
                  </a:extLst>
                </a:gridCol>
                <a:gridCol w="2979112">
                  <a:extLst>
                    <a:ext uri="{9D8B030D-6E8A-4147-A177-3AD203B41FA5}">
                      <a16:colId xmlns:a16="http://schemas.microsoft.com/office/drawing/2014/main" val="272700205"/>
                    </a:ext>
                  </a:extLst>
                </a:gridCol>
                <a:gridCol w="2979112">
                  <a:extLst>
                    <a:ext uri="{9D8B030D-6E8A-4147-A177-3AD203B41FA5}">
                      <a16:colId xmlns:a16="http://schemas.microsoft.com/office/drawing/2014/main" val="2714033089"/>
                    </a:ext>
                  </a:extLst>
                </a:gridCol>
                <a:gridCol w="2979112">
                  <a:extLst>
                    <a:ext uri="{9D8B030D-6E8A-4147-A177-3AD203B41FA5}">
                      <a16:colId xmlns:a16="http://schemas.microsoft.com/office/drawing/2014/main" val="984013086"/>
                    </a:ext>
                  </a:extLst>
                </a:gridCol>
              </a:tblGrid>
              <a:tr h="453214">
                <a:tc>
                  <a:txBody>
                    <a:bodyPr/>
                    <a:lstStyle/>
                    <a:p>
                      <a:endParaRPr lang="en-US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Need Driven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Curriculum Driven</a:t>
                      </a:r>
                    </a:p>
                  </a:txBody>
                  <a:tcPr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Universal</a:t>
                      </a:r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0385950"/>
                  </a:ext>
                </a:extLst>
              </a:tr>
              <a:tr h="1426909"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Definition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Tutoring is targeted to students who are struggling and perform below particular benchmark thresholds.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Tutoring is provided at critical moments when students generally tend to fall behind.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All students receive tutoring.</a:t>
                      </a: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129091"/>
                  </a:ext>
                </a:extLst>
              </a:tr>
              <a:tr h="1753059"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Example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Pharr-San Juan-Alamo ISD identified a group of priority-for-service migrant students based on failure rates and other academic indicators.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Reading Recovery is a short-term invention in reading and writing that focuses specifically on first grade as it is a crucial point for literacy development.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In 2005, MATCH Charter Public High School integrated two hours of individualized tutorials throughout an extended school day.</a:t>
                      </a: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3765786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39008127-4B74-43EF-9B89-44C7023CFF2A}"/>
              </a:ext>
            </a:extLst>
          </p:cNvPr>
          <p:cNvSpPr txBox="1"/>
          <p:nvPr/>
        </p:nvSpPr>
        <p:spPr>
          <a:xfrm>
            <a:off x="1000990" y="1394691"/>
            <a:ext cx="101900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There are three key models for determining which students to prioritize. These decisions will affect various aspects of the tutoring program, but each model can lead to positive effects. </a:t>
            </a:r>
            <a:endParaRPr lang="en-US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39810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Introduction: TEA Team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3"/>
          </p:nvPr>
        </p:nvSpPr>
        <p:spPr>
          <a:xfrm>
            <a:off x="8848540" y="2402845"/>
            <a:ext cx="2929326" cy="365970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i="1"/>
              <a:t>A few logistical notes:</a:t>
            </a:r>
          </a:p>
          <a:p>
            <a:pPr marL="0" indent="0">
              <a:buNone/>
            </a:pPr>
            <a:endParaRPr lang="en-US">
              <a:solidFill>
                <a:srgbClr val="203864"/>
              </a:solidFill>
            </a:endParaRPr>
          </a:p>
          <a:p>
            <a:r>
              <a:rPr lang="en-US" sz="1600" b="0"/>
              <a:t>Feel free to enter questions and reactions in the chat box throughout</a:t>
            </a:r>
          </a:p>
          <a:p>
            <a:r>
              <a:rPr lang="en-US" sz="1600" b="0"/>
              <a:t>We will follow up with the slides and recording</a:t>
            </a:r>
          </a:p>
          <a:p>
            <a:pPr marL="0" indent="0">
              <a:buNone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8AB57-2DBE-44A3-AE96-942C49E954BF}" type="slidenum">
              <a:rPr lang="en-US" smtClean="0"/>
              <a:t>2</a:t>
            </a:fld>
            <a:endParaRPr lang="en-US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33FB5143-3782-4920-91B5-A4D87E7A6F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253" y="1976934"/>
            <a:ext cx="1565870" cy="1684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8F98CA5-ABB4-4257-A68C-65FE8EFA7AC8}"/>
              </a:ext>
            </a:extLst>
          </p:cNvPr>
          <p:cNvSpPr txBox="1"/>
          <p:nvPr/>
        </p:nvSpPr>
        <p:spPr>
          <a:xfrm>
            <a:off x="174076" y="3973066"/>
            <a:ext cx="2617829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 fontAlgn="base"/>
            <a:r>
              <a:rPr lang="en-US" b="1">
                <a:solidFill>
                  <a:srgbClr val="000000"/>
                </a:solidFill>
                <a:latin typeface="Calibri" panose="020F0502020204030204" pitchFamily="34" charset="0"/>
              </a:rPr>
              <a:t>Megha Kansra</a:t>
            </a:r>
            <a:r>
              <a:rPr lang="en-US">
                <a:solidFill>
                  <a:srgbClr val="000000"/>
                </a:solidFill>
                <a:latin typeface="Calibri" panose="020F0502020204030204" pitchFamily="34" charset="0"/>
              </a:rPr>
              <a:t>​</a:t>
            </a:r>
            <a:endParaRPr lang="en-US">
              <a:solidFill>
                <a:srgbClr val="000000"/>
              </a:solidFill>
              <a:latin typeface="Segoe UI" panose="020B0502040204020203" pitchFamily="34" charset="0"/>
            </a:endParaRPr>
          </a:p>
          <a:p>
            <a:pPr algn="ctr" rtl="0" fontAlgn="base"/>
            <a:r>
              <a:rPr lang="en-US">
                <a:solidFill>
                  <a:srgbClr val="000000"/>
                </a:solidFill>
                <a:latin typeface="Calibri" panose="020F0502020204030204" pitchFamily="34" charset="0"/>
              </a:rPr>
              <a:t>Director of System Support &amp; Innovation​</a:t>
            </a:r>
            <a:endParaRPr lang="en-US">
              <a:solidFill>
                <a:srgbClr val="000000"/>
              </a:solidFill>
              <a:latin typeface="Segoe UI" panose="020B0502040204020203" pitchFamily="34" charset="0"/>
            </a:endParaRPr>
          </a:p>
          <a:p>
            <a:pPr algn="ctr" rtl="0" fontAlgn="base"/>
            <a:r>
              <a:rPr lang="en-US">
                <a:solidFill>
                  <a:srgbClr val="000000"/>
                </a:solidFill>
                <a:latin typeface="Calibri" panose="020F0502020204030204" pitchFamily="34" charset="0"/>
              </a:rPr>
              <a:t>​</a:t>
            </a:r>
            <a:endParaRPr lang="en-US">
              <a:solidFill>
                <a:srgbClr val="000000"/>
              </a:solidFill>
              <a:latin typeface="Segoe UI" panose="020B0502040204020203" pitchFamily="34" charset="0"/>
            </a:endParaRPr>
          </a:p>
          <a:p>
            <a:pPr algn="ctr" rtl="0" fontAlgn="base"/>
            <a:r>
              <a:rPr lang="en-US" u="sng" err="1">
                <a:solidFill>
                  <a:srgbClr val="0563C1"/>
                </a:solidFill>
                <a:latin typeface="Calibri" panose="020F0502020204030204" pitchFamily="34" charset="0"/>
                <a:hlinkClick r:id="rId4"/>
              </a:rPr>
              <a:t>Megha.Kansra</a:t>
            </a:r>
            <a:r>
              <a:rPr lang="en-US">
                <a:solidFill>
                  <a:srgbClr val="000000"/>
                </a:solidFill>
                <a:latin typeface="Calibri" panose="020F0502020204030204" pitchFamily="34" charset="0"/>
              </a:rPr>
              <a:t>​</a:t>
            </a:r>
            <a:endParaRPr lang="en-US">
              <a:solidFill>
                <a:srgbClr val="000000"/>
              </a:solidFill>
              <a:latin typeface="Segoe UI" panose="020B0502040204020203" pitchFamily="34" charset="0"/>
            </a:endParaRPr>
          </a:p>
          <a:p>
            <a:pPr algn="ctr" rtl="0" fontAlgn="base"/>
            <a:r>
              <a:rPr lang="en-US" u="sng">
                <a:solidFill>
                  <a:srgbClr val="0563C1"/>
                </a:solidFill>
                <a:latin typeface="Calibri" panose="020F0502020204030204" pitchFamily="34" charset="0"/>
                <a:hlinkClick r:id="rId4"/>
              </a:rPr>
              <a:t>@tea.texas.gov</a:t>
            </a:r>
            <a:endParaRPr lang="en-US">
              <a:solidFill>
                <a:srgbClr val="000000"/>
              </a:solidFill>
              <a:latin typeface="Segoe UI" panose="020B0502040204020203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A5B4B21-2D58-46E9-84E5-D4FA0160CB7F}"/>
              </a:ext>
            </a:extLst>
          </p:cNvPr>
          <p:cNvSpPr txBox="1"/>
          <p:nvPr/>
        </p:nvSpPr>
        <p:spPr>
          <a:xfrm>
            <a:off x="2887226" y="3973066"/>
            <a:ext cx="2617828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 fontAlgn="base"/>
            <a:r>
              <a:rPr lang="en-US" b="1">
                <a:solidFill>
                  <a:srgbClr val="000000"/>
                </a:solidFill>
                <a:latin typeface="Calibri" panose="020F0502020204030204" pitchFamily="34" charset="0"/>
              </a:rPr>
              <a:t>Lizette Ridgeway</a:t>
            </a:r>
            <a:r>
              <a:rPr lang="en-US">
                <a:solidFill>
                  <a:srgbClr val="000000"/>
                </a:solidFill>
                <a:latin typeface="Calibri" panose="020F0502020204030204" pitchFamily="34" charset="0"/>
              </a:rPr>
              <a:t>​</a:t>
            </a:r>
            <a:endParaRPr lang="en-US">
              <a:solidFill>
                <a:srgbClr val="000000"/>
              </a:solidFill>
              <a:latin typeface="Segoe UI" panose="020B0502040204020203" pitchFamily="34" charset="0"/>
            </a:endParaRPr>
          </a:p>
          <a:p>
            <a:pPr algn="ctr" rtl="0" fontAlgn="base"/>
            <a:r>
              <a:rPr lang="en-US">
                <a:solidFill>
                  <a:srgbClr val="000000"/>
                </a:solidFill>
                <a:latin typeface="Calibri" panose="020F0502020204030204" pitchFamily="34" charset="0"/>
              </a:rPr>
              <a:t>Director of District Systems and Strategies</a:t>
            </a:r>
            <a:endParaRPr lang="en-US">
              <a:solidFill>
                <a:srgbClr val="000000"/>
              </a:solidFill>
              <a:latin typeface="Segoe UI" panose="020B0502040204020203" pitchFamily="34" charset="0"/>
            </a:endParaRPr>
          </a:p>
          <a:p>
            <a:pPr algn="ctr" rtl="0" fontAlgn="base"/>
            <a:r>
              <a:rPr lang="en-US">
                <a:solidFill>
                  <a:srgbClr val="000000"/>
                </a:solidFill>
                <a:latin typeface="Calibri" panose="020F0502020204030204" pitchFamily="34" charset="0"/>
              </a:rPr>
              <a:t>​</a:t>
            </a:r>
            <a:endParaRPr lang="en-US">
              <a:solidFill>
                <a:srgbClr val="000000"/>
              </a:solidFill>
              <a:latin typeface="Segoe UI" panose="020B0502040204020203" pitchFamily="34" charset="0"/>
            </a:endParaRPr>
          </a:p>
          <a:p>
            <a:pPr algn="ctr" rtl="0" fontAlgn="base"/>
            <a:r>
              <a:rPr lang="en-US" u="sng" err="1">
                <a:solidFill>
                  <a:srgbClr val="0563C1"/>
                </a:solidFill>
                <a:latin typeface="Calibri" panose="020F0502020204030204" pitchFamily="34" charset="0"/>
              </a:rPr>
              <a:t>Lizette.Ridgeway</a:t>
            </a:r>
            <a:r>
              <a:rPr lang="en-US">
                <a:solidFill>
                  <a:srgbClr val="000000"/>
                </a:solidFill>
                <a:latin typeface="Calibri" panose="020F0502020204030204" pitchFamily="34" charset="0"/>
              </a:rPr>
              <a:t>​</a:t>
            </a:r>
            <a:endParaRPr lang="en-US">
              <a:solidFill>
                <a:srgbClr val="000000"/>
              </a:solidFill>
              <a:latin typeface="Segoe UI" panose="020B0502040204020203" pitchFamily="34" charset="0"/>
            </a:endParaRPr>
          </a:p>
          <a:p>
            <a:pPr algn="ctr" rtl="0" fontAlgn="base"/>
            <a:r>
              <a:rPr lang="en-US" u="sng">
                <a:solidFill>
                  <a:srgbClr val="0563C1"/>
                </a:solidFill>
                <a:latin typeface="Calibri" panose="020F0502020204030204" pitchFamily="34" charset="0"/>
                <a:hlinkClick r:id="rId5"/>
              </a:rPr>
              <a:t>@tea.texas.gov</a:t>
            </a:r>
            <a:endParaRPr lang="en-US">
              <a:solidFill>
                <a:srgbClr val="000000"/>
              </a:solidFill>
              <a:latin typeface="Segoe UI" panose="020B0502040204020203" pitchFamily="34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323C6D5-5FFA-4C5B-BF4A-E8A5667250C2}"/>
              </a:ext>
            </a:extLst>
          </p:cNvPr>
          <p:cNvCxnSpPr/>
          <p:nvPr/>
        </p:nvCxnSpPr>
        <p:spPr>
          <a:xfrm>
            <a:off x="8380292" y="1424331"/>
            <a:ext cx="0" cy="4657611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5130" name="Picture 10" descr="Texas Education Agency - Wikipedia">
            <a:extLst>
              <a:ext uri="{FF2B5EF4-FFF2-40B4-BE49-F238E27FC236}">
                <a16:creationId xmlns:a16="http://schemas.microsoft.com/office/drawing/2014/main" id="{DCB2380C-CCE8-4427-ABAD-95F3D9AD07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6851" y="2365900"/>
            <a:ext cx="2158578" cy="106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989328C5-85B2-4AEB-84D1-F09E67EE0BD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176"/>
          <a:stretch/>
        </p:blipFill>
        <p:spPr bwMode="auto">
          <a:xfrm>
            <a:off x="5975691" y="2055120"/>
            <a:ext cx="1565863" cy="1684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8A5FF23-A3E8-4786-B515-24B6D81225D7}"/>
              </a:ext>
            </a:extLst>
          </p:cNvPr>
          <p:cNvSpPr txBox="1"/>
          <p:nvPr/>
        </p:nvSpPr>
        <p:spPr>
          <a:xfrm>
            <a:off x="5445470" y="3973066"/>
            <a:ext cx="2617828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 fontAlgn="base"/>
            <a:r>
              <a:rPr lang="en-US" b="1">
                <a:solidFill>
                  <a:srgbClr val="000000"/>
                </a:solidFill>
                <a:latin typeface="Calibri" panose="020F0502020204030204" pitchFamily="34" charset="0"/>
              </a:rPr>
              <a:t>Mercedes Aquilini</a:t>
            </a:r>
            <a:endParaRPr lang="en-US">
              <a:solidFill>
                <a:srgbClr val="000000"/>
              </a:solidFill>
              <a:latin typeface="Segoe UI" panose="020B0502040204020203" pitchFamily="34" charset="0"/>
            </a:endParaRPr>
          </a:p>
          <a:p>
            <a:pPr algn="ctr" rtl="0" fontAlgn="base"/>
            <a:r>
              <a:rPr lang="en-US">
                <a:solidFill>
                  <a:srgbClr val="000000"/>
                </a:solidFill>
                <a:latin typeface="Calibri" panose="020F0502020204030204" pitchFamily="34" charset="0"/>
              </a:rPr>
              <a:t>Ed Direction</a:t>
            </a:r>
            <a:endParaRPr lang="en-US">
              <a:solidFill>
                <a:srgbClr val="000000"/>
              </a:solidFill>
              <a:latin typeface="Segoe UI" panose="020B0502040204020203" pitchFamily="34" charset="0"/>
            </a:endParaRPr>
          </a:p>
          <a:p>
            <a:pPr algn="ctr" rtl="0" fontAlgn="base"/>
            <a:r>
              <a:rPr lang="en-US">
                <a:solidFill>
                  <a:srgbClr val="000000"/>
                </a:solidFill>
                <a:latin typeface="Calibri" panose="020F0502020204030204" pitchFamily="34" charset="0"/>
              </a:rPr>
              <a:t>​</a:t>
            </a:r>
          </a:p>
          <a:p>
            <a:pPr algn="ctr" rtl="0" fontAlgn="base"/>
            <a:endParaRPr lang="en-US">
              <a:solidFill>
                <a:srgbClr val="000000"/>
              </a:solidFill>
              <a:latin typeface="Segoe UI" panose="020B0502040204020203" pitchFamily="34" charset="0"/>
            </a:endParaRPr>
          </a:p>
          <a:p>
            <a:pPr algn="ctr" rtl="0" fontAlgn="base"/>
            <a:r>
              <a:rPr lang="en-US" u="sng" err="1">
                <a:solidFill>
                  <a:srgbClr val="0563C1"/>
                </a:solidFill>
                <a:latin typeface="Calibri" panose="020F0502020204030204" pitchFamily="34" charset="0"/>
              </a:rPr>
              <a:t>Mercedes.Aquilini</a:t>
            </a:r>
            <a:r>
              <a:rPr lang="en-US">
                <a:solidFill>
                  <a:srgbClr val="000000"/>
                </a:solidFill>
                <a:latin typeface="Calibri" panose="020F0502020204030204" pitchFamily="34" charset="0"/>
              </a:rPr>
              <a:t>​</a:t>
            </a:r>
            <a:endParaRPr lang="en-US">
              <a:solidFill>
                <a:srgbClr val="000000"/>
              </a:solidFill>
              <a:latin typeface="Segoe UI" panose="020B0502040204020203" pitchFamily="34" charset="0"/>
            </a:endParaRPr>
          </a:p>
          <a:p>
            <a:pPr algn="ctr" rtl="0" fontAlgn="base"/>
            <a:r>
              <a:rPr lang="en-US" u="sng">
                <a:solidFill>
                  <a:srgbClr val="0563C1"/>
                </a:solidFill>
                <a:latin typeface="Calibri" panose="020F0502020204030204" pitchFamily="34" charset="0"/>
                <a:hlinkClick r:id="rId5"/>
              </a:rPr>
              <a:t>@tea.texas.gov</a:t>
            </a:r>
            <a:endParaRPr lang="en-US">
              <a:solidFill>
                <a:srgbClr val="000000"/>
              </a:solidFill>
              <a:latin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69234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1BE835-5167-43BD-99FC-B6AD30101D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Creating the Structure - Scheduling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50E3B23-32E3-46CD-A5DD-C6AAB83920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8AB57-2DBE-44A3-AE96-942C49E954BF}" type="slidenum">
              <a:rPr lang="en-US" smtClean="0"/>
              <a:t>20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ACB91F7-28ED-4AF4-8656-24BF2A2543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1370" y="2828198"/>
            <a:ext cx="5591175" cy="2962275"/>
          </a:xfrm>
          <a:prstGeom prst="rect">
            <a:avLst/>
          </a:prstGeom>
        </p:spPr>
      </p:pic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87E9CC0A-EF49-4655-8A47-FEDBF4630274}"/>
              </a:ext>
            </a:extLst>
          </p:cNvPr>
          <p:cNvSpPr txBox="1">
            <a:spLocks/>
          </p:cNvSpPr>
          <p:nvPr/>
        </p:nvSpPr>
        <p:spPr>
          <a:xfrm>
            <a:off x="6256049" y="2143002"/>
            <a:ext cx="5471822" cy="63544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1" kern="1200">
                <a:solidFill>
                  <a:schemeClr val="tx1"/>
                </a:solidFill>
                <a:latin typeface="Open Sans Semibold" panose="020B0606030504020204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DA3E26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Open Sans (Headings)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4472C4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Open Sans Light" panose="020B0306030504020204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4472C4"/>
              </a:buClr>
              <a:buFontTx/>
              <a:buChar char="◦"/>
              <a:defRPr sz="1800" kern="1200">
                <a:solidFill>
                  <a:schemeClr val="tx1"/>
                </a:solidFill>
                <a:latin typeface="Open Sans Light" panose="020B0306030504020204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DA3E26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 Light" panose="020B0306030504020204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800"/>
              <a:t>Elementary Sample Schedule from Spring ISD</a:t>
            </a:r>
          </a:p>
          <a:p>
            <a:pPr marL="0" indent="0" algn="ctr">
              <a:buNone/>
            </a:pPr>
            <a:r>
              <a:rPr lang="en-US" sz="1800"/>
              <a:t>Lunch/Recess/CAMP/Intervention Schedule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A04B29BE-E396-4750-A594-E823C360B73B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369455" y="2073681"/>
            <a:ext cx="5726545" cy="4003846"/>
          </a:xfrm>
        </p:spPr>
        <p:txBody>
          <a:bodyPr>
            <a:normAutofit fontScale="55000" lnSpcReduction="2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sz="2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Intervention Periods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sz="2800" b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Intervention periods are a highly effective way to build tutoring into the school day, as it ensures that all students can participate and creates significantly higher likelihood of student attendance.</a:t>
            </a:r>
            <a:endParaRPr lang="en-US" sz="1800" b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en-US" sz="2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Before or After School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sz="2800" b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If tutoring occurs immediately before or after the school day, structures should be put in place to ensure that students are directed to the tutoring location. </a:t>
            </a:r>
            <a:endParaRPr lang="en-US" sz="2100" b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en-US" sz="2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In-Class Tutoring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sz="2800" b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 this model, students receiving tutoring are pulled out of other classes to participate in tutoring. </a:t>
            </a:r>
            <a:r>
              <a:rPr lang="en-US" b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Tutoring sessions should be scheduled to avoid conflicts with the respective subject of tutoring.</a:t>
            </a:r>
            <a:endParaRPr lang="en-US" sz="2800" b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81E29B6-43B5-423E-BDC1-BF04F96C86BF}"/>
              </a:ext>
            </a:extLst>
          </p:cNvPr>
          <p:cNvSpPr txBox="1"/>
          <p:nvPr/>
        </p:nvSpPr>
        <p:spPr>
          <a:xfrm>
            <a:off x="369455" y="1521527"/>
            <a:ext cx="11203709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There are several different ways that districts have been able to integrate tutoring into their school day:</a:t>
            </a:r>
            <a:endParaRPr lang="en-US" sz="150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4E7C01B-2225-4285-B308-95B23FA18F38}"/>
              </a:ext>
            </a:extLst>
          </p:cNvPr>
          <p:cNvSpPr txBox="1"/>
          <p:nvPr/>
        </p:nvSpPr>
        <p:spPr>
          <a:xfrm>
            <a:off x="6350671" y="5790473"/>
            <a:ext cx="188206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i="1"/>
              <a:t>C</a:t>
            </a:r>
            <a:r>
              <a:rPr lang="en-US" sz="1050" i="1"/>
              <a:t>omputer</a:t>
            </a:r>
          </a:p>
          <a:p>
            <a:r>
              <a:rPr lang="en-US" sz="1050" b="1" i="1"/>
              <a:t>A</a:t>
            </a:r>
            <a:r>
              <a:rPr lang="en-US" sz="1050" i="1"/>
              <a:t>rt</a:t>
            </a:r>
          </a:p>
          <a:p>
            <a:r>
              <a:rPr lang="en-US" sz="1050" b="1" i="1"/>
              <a:t>M</a:t>
            </a:r>
            <a:r>
              <a:rPr lang="en-US" sz="1050" i="1"/>
              <a:t>usic</a:t>
            </a:r>
          </a:p>
          <a:p>
            <a:r>
              <a:rPr lang="en-US" sz="1050" b="1" i="1"/>
              <a:t>P</a:t>
            </a:r>
            <a:r>
              <a:rPr lang="en-US" sz="1050" i="1"/>
              <a:t>hysical Education</a:t>
            </a:r>
          </a:p>
        </p:txBody>
      </p:sp>
    </p:spTree>
    <p:extLst>
      <p:ext uri="{BB962C8B-B14F-4D97-AF65-F5344CB8AC3E}">
        <p14:creationId xmlns:p14="http://schemas.microsoft.com/office/powerpoint/2010/main" val="392055479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1BE835-5167-43BD-99FC-B6AD30101D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5914" y="243951"/>
            <a:ext cx="10242122" cy="710206"/>
          </a:xfrm>
        </p:spPr>
        <p:txBody>
          <a:bodyPr>
            <a:normAutofit/>
          </a:bodyPr>
          <a:lstStyle/>
          <a:p>
            <a:r>
              <a:rPr lang="en-US"/>
              <a:t>Creating the Structure – Delivery Mode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50E3B23-32E3-46CD-A5DD-C6AAB83920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8AB57-2DBE-44A3-AE96-942C49E954BF}" type="slidenum">
              <a:rPr lang="en-US" smtClean="0"/>
              <a:t>21</a:t>
            </a:fld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7126F857-4C3B-4783-B081-6DEEC1F900E1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525850" y="1541006"/>
            <a:ext cx="11191010" cy="83932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Both virtual and in-person tutoring can be effective if they follow the key principles of high impact tutoring. </a:t>
            </a:r>
          </a:p>
        </p:txBody>
      </p:sp>
      <p:sp>
        <p:nvSpPr>
          <p:cNvPr id="12" name="Content Placeholder 6">
            <a:extLst>
              <a:ext uri="{FF2B5EF4-FFF2-40B4-BE49-F238E27FC236}">
                <a16:creationId xmlns:a16="http://schemas.microsoft.com/office/drawing/2014/main" id="{31F08BCE-2AC4-4AFA-BDBA-BF5F740EE83A}"/>
              </a:ext>
            </a:extLst>
          </p:cNvPr>
          <p:cNvSpPr txBox="1">
            <a:spLocks/>
          </p:cNvSpPr>
          <p:nvPr/>
        </p:nvSpPr>
        <p:spPr>
          <a:xfrm>
            <a:off x="1321909" y="2145745"/>
            <a:ext cx="4799446" cy="41639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1" kern="1200">
                <a:solidFill>
                  <a:schemeClr val="tx1"/>
                </a:solidFill>
                <a:latin typeface="Open Sans Semibold" panose="020B0606030504020204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DA3E26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Open Sans (Headings)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4472C4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Open Sans Light" panose="020B0306030504020204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4472C4"/>
              </a:buClr>
              <a:buFontTx/>
              <a:buChar char="◦"/>
              <a:defRPr sz="1800" kern="1200">
                <a:solidFill>
                  <a:schemeClr val="tx1"/>
                </a:solidFill>
                <a:latin typeface="Open Sans Light" panose="020B0306030504020204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DA3E26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 Light" panose="020B0306030504020204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000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Virtual</a:t>
            </a: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endParaRPr lang="en-US" sz="1600">
              <a:solidFill>
                <a:schemeClr val="accent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>
              <a:buNone/>
            </a:pPr>
            <a:r>
              <a:rPr lang="en-US"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Strengths</a:t>
            </a:r>
          </a:p>
          <a:p>
            <a:r>
              <a:rPr lang="en-US" sz="1600" b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Expands the pool of tutors</a:t>
            </a:r>
          </a:p>
          <a:p>
            <a:r>
              <a:rPr lang="en-US" sz="1600" b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Reduces transition time and logistical obstacles</a:t>
            </a:r>
          </a:p>
          <a:p>
            <a:pPr marL="0" indent="0">
              <a:buNone/>
            </a:pPr>
            <a:endParaRPr lang="en-US" sz="1600" b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>
              <a:buNone/>
            </a:pPr>
            <a:r>
              <a:rPr lang="en-US"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Challenges</a:t>
            </a:r>
          </a:p>
          <a:p>
            <a:r>
              <a:rPr lang="en-US" sz="1600" b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Requires additional resources to establish and maintain the technological infrastructure</a:t>
            </a:r>
          </a:p>
          <a:p>
            <a:r>
              <a:rPr lang="en-US" sz="1600" b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Has a greater risk of decreased participation and attendance</a:t>
            </a:r>
          </a:p>
        </p:txBody>
      </p:sp>
      <p:sp>
        <p:nvSpPr>
          <p:cNvPr id="13" name="Content Placeholder 6">
            <a:extLst>
              <a:ext uri="{FF2B5EF4-FFF2-40B4-BE49-F238E27FC236}">
                <a16:creationId xmlns:a16="http://schemas.microsoft.com/office/drawing/2014/main" id="{4E12FE95-711F-42AA-A01B-2A2267EF0EA8}"/>
              </a:ext>
            </a:extLst>
          </p:cNvPr>
          <p:cNvSpPr txBox="1">
            <a:spLocks/>
          </p:cNvSpPr>
          <p:nvPr/>
        </p:nvSpPr>
        <p:spPr>
          <a:xfrm>
            <a:off x="6641674" y="2145744"/>
            <a:ext cx="4799446" cy="39884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1" kern="1200">
                <a:solidFill>
                  <a:schemeClr val="tx1"/>
                </a:solidFill>
                <a:latin typeface="Open Sans Semibold" panose="020B0606030504020204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DA3E26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Open Sans (Headings)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4472C4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Open Sans Light" panose="020B0306030504020204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4472C4"/>
              </a:buClr>
              <a:buFontTx/>
              <a:buChar char="◦"/>
              <a:defRPr sz="1800" kern="1200">
                <a:solidFill>
                  <a:schemeClr val="tx1"/>
                </a:solidFill>
                <a:latin typeface="Open Sans Light" panose="020B0306030504020204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DA3E26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 Light" panose="020B0306030504020204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80000"/>
              </a:lnSpc>
              <a:buFont typeface="Arial" panose="020B0604020202020204" pitchFamily="34" charset="0"/>
              <a:buNone/>
            </a:pPr>
            <a:r>
              <a:rPr lang="en-US" sz="2000">
                <a:solidFill>
                  <a:schemeClr val="accent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In-person</a:t>
            </a:r>
          </a:p>
          <a:p>
            <a:pPr marL="0" indent="0">
              <a:lnSpc>
                <a:spcPct val="8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en-US" sz="2000">
              <a:solidFill>
                <a:schemeClr val="accent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>
              <a:lnSpc>
                <a:spcPct val="80000"/>
              </a:lnSpc>
              <a:buFont typeface="Arial" panose="020B0604020202020204" pitchFamily="34" charset="0"/>
              <a:buNone/>
            </a:pPr>
            <a:r>
              <a:rPr lang="en-US"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Strengths</a:t>
            </a:r>
          </a:p>
          <a:p>
            <a:pPr>
              <a:lnSpc>
                <a:spcPct val="80000"/>
              </a:lnSpc>
            </a:pPr>
            <a:r>
              <a:rPr lang="en-US" sz="1600" b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Increases likelihood of participation</a:t>
            </a:r>
          </a:p>
          <a:p>
            <a:pPr>
              <a:lnSpc>
                <a:spcPct val="80000"/>
              </a:lnSpc>
            </a:pPr>
            <a:r>
              <a:rPr lang="en-US" sz="1600" b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Encourages relationship-building between tutor and student</a:t>
            </a:r>
          </a:p>
          <a:p>
            <a:pPr marL="0" indent="0">
              <a:lnSpc>
                <a:spcPct val="80000"/>
              </a:lnSpc>
              <a:buFont typeface="Arial" panose="020B0604020202020204" pitchFamily="34" charset="0"/>
              <a:buNone/>
            </a:pPr>
            <a:endParaRPr lang="en-US" sz="1600" b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>
              <a:lnSpc>
                <a:spcPct val="80000"/>
              </a:lnSpc>
              <a:buNone/>
            </a:pPr>
            <a:r>
              <a:rPr lang="en-US"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Challenges</a:t>
            </a:r>
          </a:p>
          <a:p>
            <a:pPr>
              <a:lnSpc>
                <a:spcPct val="80000"/>
              </a:lnSpc>
            </a:pPr>
            <a:r>
              <a:rPr lang="en-US" sz="1600" b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Shrinks the pool of tutors</a:t>
            </a:r>
          </a:p>
          <a:p>
            <a:pPr>
              <a:lnSpc>
                <a:spcPct val="80000"/>
              </a:lnSpc>
            </a:pPr>
            <a:r>
              <a:rPr lang="en-US" sz="1600" b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Requires detailed planning to overcome any logistical obstacles</a:t>
            </a:r>
          </a:p>
        </p:txBody>
      </p:sp>
      <p:pic>
        <p:nvPicPr>
          <p:cNvPr id="14" name="Graphic 13" descr="Teacher with solid fill">
            <a:extLst>
              <a:ext uri="{FF2B5EF4-FFF2-40B4-BE49-F238E27FC236}">
                <a16:creationId xmlns:a16="http://schemas.microsoft.com/office/drawing/2014/main" id="{4E79BDEA-C6BD-480B-B30A-F53FA7C9DA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940045" y="2045419"/>
            <a:ext cx="572609" cy="572609"/>
          </a:xfrm>
          <a:prstGeom prst="rect">
            <a:avLst/>
          </a:prstGeom>
        </p:spPr>
      </p:pic>
      <p:pic>
        <p:nvPicPr>
          <p:cNvPr id="16" name="Graphic 15" descr="Monitor with solid fill">
            <a:extLst>
              <a:ext uri="{FF2B5EF4-FFF2-40B4-BE49-F238E27FC236}">
                <a16:creationId xmlns:a16="http://schemas.microsoft.com/office/drawing/2014/main" id="{CB6CA17E-0582-4900-A91C-C3E31BF70E7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50409" y="2045420"/>
            <a:ext cx="572609" cy="572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697010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1BE835-5167-43BD-99FC-B6AD30101D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Selecting A Tutoring Provider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50E3B23-32E3-46CD-A5DD-C6AAB83920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8AB57-2DBE-44A3-AE96-942C49E954BF}" type="slidenum">
              <a:rPr lang="en-US" smtClean="0"/>
              <a:t>22</a:t>
            </a:fld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E50C37A-3A7A-4498-A740-27C4438E1BEA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529934" y="2385225"/>
            <a:ext cx="5257799" cy="3687036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600" b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LEA has full control over the tutor type (teachers, volunteers, college students, etc.) and required qualifications</a:t>
            </a:r>
          </a:p>
          <a:p>
            <a:pPr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600" b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Tutor training is customized to the school curriculum and culture</a:t>
            </a:r>
          </a:p>
          <a:p>
            <a:pPr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600" b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Recruiting and managing tutors requires a significant share of resources for LEAs. LEAs that choose this option will likely require at least one full-time program director, with help from additional staff members</a:t>
            </a: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370C0E41-319B-41AD-84F4-85DAFA04CAB8}"/>
              </a:ext>
            </a:extLst>
          </p:cNvPr>
          <p:cNvSpPr txBox="1">
            <a:spLocks/>
          </p:cNvSpPr>
          <p:nvPr/>
        </p:nvSpPr>
        <p:spPr>
          <a:xfrm>
            <a:off x="6194134" y="2385223"/>
            <a:ext cx="5257799" cy="368703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1" kern="1200">
                <a:solidFill>
                  <a:schemeClr val="tx1"/>
                </a:solidFill>
                <a:latin typeface="Open Sans Semibold" panose="020B0606030504020204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DA3E26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Open Sans (Headings)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4472C4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Open Sans Light" panose="020B0306030504020204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4472C4"/>
              </a:buClr>
              <a:buFontTx/>
              <a:buChar char="◦"/>
              <a:defRPr sz="1800" kern="1200">
                <a:solidFill>
                  <a:schemeClr val="tx1"/>
                </a:solidFill>
                <a:latin typeface="Open Sans Light" panose="020B0306030504020204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DA3E26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 Light" panose="020B0306030504020204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600" b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Tutoring organizations often bring additional capabilities beyond recruiting and managing tutors, including data analytics and program evaluation systems</a:t>
            </a:r>
          </a:p>
          <a:p>
            <a:pPr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600" b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For LEAs considering virtual tutoring, many tutoring organizations have created their own virtual platforms with unique capabilities designed for tutoring</a:t>
            </a:r>
          </a:p>
          <a:p>
            <a:pPr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600" b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Many tutoring organizations have their own curriculum and have already trained their tutors in effectively delivering that curriculum. 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9431507A-6DA3-468B-9C42-A583E11AFD2B}"/>
              </a:ext>
            </a:extLst>
          </p:cNvPr>
          <p:cNvSpPr txBox="1">
            <a:spLocks/>
          </p:cNvSpPr>
          <p:nvPr/>
        </p:nvSpPr>
        <p:spPr>
          <a:xfrm>
            <a:off x="529933" y="2008260"/>
            <a:ext cx="5257799" cy="376964"/>
          </a:xfrm>
          <a:prstGeom prst="rect">
            <a:avLst/>
          </a:prstGeom>
          <a:solidFill>
            <a:schemeClr val="accent2"/>
          </a:solidFill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1" kern="1200">
                <a:solidFill>
                  <a:schemeClr val="tx1"/>
                </a:solidFill>
                <a:latin typeface="Open Sans Semibold" panose="020B0606030504020204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DA3E26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Open Sans (Headings)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4472C4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Open Sans Light" panose="020B0306030504020204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4472C4"/>
              </a:buClr>
              <a:buFontTx/>
              <a:buChar char="◦"/>
              <a:defRPr sz="1800" kern="1200">
                <a:solidFill>
                  <a:schemeClr val="tx1"/>
                </a:solidFill>
                <a:latin typeface="Open Sans Light" panose="020B0306030504020204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DA3E26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 Light" panose="020B0306030504020204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18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Recruiting Own Tutors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16669634-7EE8-4092-B6A5-BA2824B7358F}"/>
              </a:ext>
            </a:extLst>
          </p:cNvPr>
          <p:cNvSpPr txBox="1">
            <a:spLocks/>
          </p:cNvSpPr>
          <p:nvPr/>
        </p:nvSpPr>
        <p:spPr>
          <a:xfrm>
            <a:off x="6194135" y="2008260"/>
            <a:ext cx="5257799" cy="376964"/>
          </a:xfrm>
          <a:prstGeom prst="rect">
            <a:avLst/>
          </a:prstGeom>
          <a:solidFill>
            <a:schemeClr val="accent2"/>
          </a:solidFill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1" kern="1200">
                <a:solidFill>
                  <a:schemeClr val="tx1"/>
                </a:solidFill>
                <a:latin typeface="Open Sans Semibold" panose="020B0606030504020204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DA3E26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Open Sans (Headings)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4472C4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Open Sans Light" panose="020B0306030504020204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4472C4"/>
              </a:buClr>
              <a:buFontTx/>
              <a:buChar char="◦"/>
              <a:defRPr sz="1800" kern="1200">
                <a:solidFill>
                  <a:schemeClr val="tx1"/>
                </a:solidFill>
                <a:latin typeface="Open Sans Light" panose="020B0306030504020204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DA3E26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 Light" panose="020B0306030504020204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18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Working with a Tutoring Provider</a:t>
            </a:r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22D0FD24-4B92-443A-885B-61EB265C5A54}"/>
              </a:ext>
            </a:extLst>
          </p:cNvPr>
          <p:cNvSpPr txBox="1">
            <a:spLocks/>
          </p:cNvSpPr>
          <p:nvPr/>
        </p:nvSpPr>
        <p:spPr>
          <a:xfrm>
            <a:off x="557641" y="2008260"/>
            <a:ext cx="5257799" cy="36870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1" kern="1200">
                <a:solidFill>
                  <a:schemeClr val="tx1"/>
                </a:solidFill>
                <a:latin typeface="Open Sans Semibold" panose="020B0606030504020204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DA3E26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Open Sans (Headings)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4472C4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Open Sans Light" panose="020B0306030504020204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4472C4"/>
              </a:buClr>
              <a:buFontTx/>
              <a:buChar char="◦"/>
              <a:defRPr sz="1800" kern="1200">
                <a:solidFill>
                  <a:schemeClr val="tx1"/>
                </a:solidFill>
                <a:latin typeface="Open Sans Light" panose="020B0306030504020204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DA3E26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 Light" panose="020B0306030504020204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endParaRPr lang="en-US" sz="1600" b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8BF1A69F-C54E-4494-9145-45D2A9343DEE}"/>
              </a:ext>
            </a:extLst>
          </p:cNvPr>
          <p:cNvSpPr txBox="1">
            <a:spLocks/>
          </p:cNvSpPr>
          <p:nvPr/>
        </p:nvSpPr>
        <p:spPr>
          <a:xfrm>
            <a:off x="431969" y="1362979"/>
            <a:ext cx="10922001" cy="3855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1" kern="1200">
                <a:solidFill>
                  <a:schemeClr val="tx1"/>
                </a:solidFill>
                <a:latin typeface="Open Sans Semibold" panose="020B0606030504020204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DA3E26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Open Sans (Headings)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4472C4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Open Sans Light" panose="020B0306030504020204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4472C4"/>
              </a:buClr>
              <a:buFontTx/>
              <a:buChar char="◦"/>
              <a:defRPr sz="1800" kern="1200">
                <a:solidFill>
                  <a:schemeClr val="tx1"/>
                </a:solidFill>
                <a:latin typeface="Open Sans Light" panose="020B0306030504020204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DA3E26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 Light" panose="020B0306030504020204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Key considerations for determining who will provide the tutoring services: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9CE93BF-4DB6-49B9-BB87-822EFE6A3B40}"/>
              </a:ext>
            </a:extLst>
          </p:cNvPr>
          <p:cNvSpPr txBox="1"/>
          <p:nvPr/>
        </p:nvSpPr>
        <p:spPr>
          <a:xfrm>
            <a:off x="529933" y="5930895"/>
            <a:ext cx="10922001" cy="338554"/>
          </a:xfrm>
          <a:prstGeom prst="rect">
            <a:avLst/>
          </a:prstGeom>
          <a:noFill/>
          <a:ln w="19050">
            <a:noFill/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i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TEA is currently working on developing a vetted list of tutoring providers for LEAs to leverage – more info to come</a:t>
            </a:r>
          </a:p>
        </p:txBody>
      </p:sp>
    </p:spTree>
    <p:extLst>
      <p:ext uri="{BB962C8B-B14F-4D97-AF65-F5344CB8AC3E}">
        <p14:creationId xmlns:p14="http://schemas.microsoft.com/office/powerpoint/2010/main" val="333471201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AD8B58-A2BF-4B92-893E-8D20F75178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Identifying High-Quality Instructional Materials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AAE9ACD-5EB3-4539-9AD0-9BB4998FA3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8AB57-2DBE-44A3-AE96-942C49E954BF}" type="slidenum">
              <a:rPr lang="en-US" smtClean="0"/>
              <a:t>23</a:t>
            </a:fld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4B64ED-44EE-462E-8789-486A4322A4DC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588820" y="1985818"/>
            <a:ext cx="5257799" cy="4378037"/>
          </a:xfrm>
        </p:spPr>
        <p:txBody>
          <a:bodyPr>
            <a:normAutofit/>
          </a:bodyPr>
          <a:lstStyle/>
          <a:p>
            <a:pPr marL="0" indent="0">
              <a:spcAft>
                <a:spcPts val="600"/>
              </a:spcAft>
              <a:buNone/>
            </a:pPr>
            <a:r>
              <a:rPr lang="en-US"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Key Considerations:</a:t>
            </a:r>
          </a:p>
          <a:p>
            <a:pPr lvl="1">
              <a:spcAft>
                <a:spcPts val="600"/>
              </a:spcAft>
            </a:pPr>
            <a:r>
              <a:rPr lang="en-US"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Aligned to core classroom content</a:t>
            </a:r>
          </a:p>
          <a:p>
            <a:pPr lvl="2">
              <a:spcAft>
                <a:spcPts val="600"/>
              </a:spcAft>
            </a:pPr>
            <a:r>
              <a:rPr lang="en-US"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Helps student to access grade-level content</a:t>
            </a:r>
          </a:p>
          <a:p>
            <a:pPr lvl="1">
              <a:spcAft>
                <a:spcPts val="600"/>
              </a:spcAft>
            </a:pPr>
            <a:r>
              <a:rPr lang="en-US"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Content specific research-backed approaches</a:t>
            </a:r>
          </a:p>
          <a:p>
            <a:pPr lvl="2">
              <a:spcAft>
                <a:spcPts val="600"/>
              </a:spcAft>
            </a:pPr>
            <a:r>
              <a:rPr lang="en-US"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Early Literacy: Foundational skills</a:t>
            </a:r>
          </a:p>
          <a:p>
            <a:pPr lvl="2">
              <a:spcAft>
                <a:spcPts val="600"/>
              </a:spcAft>
            </a:pPr>
            <a:r>
              <a:rPr lang="en-US"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ELAR: Background knowledge and vocabulary</a:t>
            </a:r>
          </a:p>
          <a:p>
            <a:pPr lvl="2">
              <a:spcAft>
                <a:spcPts val="600"/>
              </a:spcAft>
            </a:pPr>
            <a:r>
              <a:rPr lang="en-US"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Math: Deepen conceptual understanding and use of strategies</a:t>
            </a:r>
          </a:p>
          <a:p>
            <a:pPr lvl="2">
              <a:spcAft>
                <a:spcPts val="600"/>
              </a:spcAft>
            </a:pPr>
            <a:r>
              <a:rPr lang="en-US"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Science: Background knowledge</a:t>
            </a:r>
          </a:p>
          <a:p>
            <a:pPr lvl="1">
              <a:spcAft>
                <a:spcPts val="600"/>
              </a:spcAft>
            </a:pPr>
            <a:r>
              <a:rPr lang="en-US"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Tutor facing lesson plans and guidance</a:t>
            </a:r>
          </a:p>
          <a:p>
            <a:pPr lvl="2">
              <a:spcAft>
                <a:spcPts val="600"/>
              </a:spcAft>
            </a:pPr>
            <a:r>
              <a:rPr lang="en-US"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Daily activities, objectives, suggested strategies</a:t>
            </a:r>
          </a:p>
          <a:p>
            <a:pPr lvl="1">
              <a:spcAft>
                <a:spcPts val="600"/>
              </a:spcAft>
            </a:pPr>
            <a:r>
              <a:rPr lang="en-US"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Presence of formative assessment tools and progress monitoring</a:t>
            </a:r>
          </a:p>
          <a:p>
            <a:pPr lvl="2">
              <a:spcAft>
                <a:spcPts val="600"/>
              </a:spcAft>
            </a:pPr>
            <a:r>
              <a:rPr lang="en-US"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Quantitative and qualitative</a:t>
            </a:r>
          </a:p>
          <a:p>
            <a:pPr marL="914400" lvl="2" indent="0">
              <a:spcAft>
                <a:spcPts val="600"/>
              </a:spcAft>
              <a:buNone/>
            </a:pPr>
            <a:endParaRPr lang="en-US" sz="120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773769B-A8B4-4F5B-9F8C-B5D2B33648D7}"/>
              </a:ext>
            </a:extLst>
          </p:cNvPr>
          <p:cNvSpPr/>
          <p:nvPr/>
        </p:nvSpPr>
        <p:spPr>
          <a:xfrm>
            <a:off x="6957289" y="2521527"/>
            <a:ext cx="4645891" cy="330661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>
              <a:spcAft>
                <a:spcPts val="600"/>
              </a:spcAft>
              <a:buNone/>
            </a:pPr>
            <a:r>
              <a:rPr lang="en-US" sz="20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Texas Home Learning (THL) </a:t>
            </a:r>
            <a:r>
              <a:rPr lang="en-US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includes access to high-quality, TEKS-aligned core instructional materials and supplemental instructional materials. Examples include: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Eureka Math TEKS Edition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 Math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Carnegie Learning Texas Math Solution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Amplify Texas Elementary Literacy Program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30D20DA3-EC61-40A1-94B6-916D13D2E866}"/>
              </a:ext>
            </a:extLst>
          </p:cNvPr>
          <p:cNvSpPr txBox="1">
            <a:spLocks/>
          </p:cNvSpPr>
          <p:nvPr/>
        </p:nvSpPr>
        <p:spPr>
          <a:xfrm>
            <a:off x="312966" y="1372767"/>
            <a:ext cx="11566067" cy="38559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1" kern="1200">
                <a:solidFill>
                  <a:schemeClr val="tx1"/>
                </a:solidFill>
                <a:latin typeface="Open Sans Semibold" panose="020B0606030504020204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DA3E26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Open Sans (Headings)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4472C4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Open Sans Light" panose="020B0306030504020204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4472C4"/>
              </a:buClr>
              <a:buFontTx/>
              <a:buChar char="◦"/>
              <a:defRPr sz="1800" kern="1200">
                <a:solidFill>
                  <a:schemeClr val="tx1"/>
                </a:solidFill>
                <a:latin typeface="Open Sans Light" panose="020B0306030504020204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DA3E26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 Light" panose="020B0306030504020204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High-Quality Instructional Materials (HQIM) are the foundational tools for tutors to lead successful instruction.</a:t>
            </a:r>
          </a:p>
        </p:txBody>
      </p:sp>
    </p:spTree>
    <p:extLst>
      <p:ext uri="{BB962C8B-B14F-4D97-AF65-F5344CB8AC3E}">
        <p14:creationId xmlns:p14="http://schemas.microsoft.com/office/powerpoint/2010/main" val="239493207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B3B7E3-E104-47D9-8167-80602DC28E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TEA Supports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0BB4AC4-55B0-409D-8E12-D828F8EF0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8AB57-2DBE-44A3-AE96-942C49E954BF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384170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gc7e9ad61e8_0_76"/>
          <p:cNvSpPr txBox="1">
            <a:spLocks noGrp="1"/>
          </p:cNvSpPr>
          <p:nvPr>
            <p:ph type="title"/>
          </p:nvPr>
        </p:nvSpPr>
        <p:spPr>
          <a:xfrm>
            <a:off x="1755912" y="243951"/>
            <a:ext cx="9597900" cy="710100"/>
          </a:xfrm>
          <a:prstGeom prst="rect">
            <a:avLst/>
          </a:prstGeom>
        </p:spPr>
        <p:txBody>
          <a:bodyPr spcFirstLastPara="1" vert="horz" wrap="square" lIns="91425" tIns="45700" rIns="91425" bIns="45700" rtlCol="0" anchor="ctr" anchorCtr="0">
            <a:noAutofit/>
          </a:bodyPr>
          <a:lstStyle/>
          <a:p>
            <a:pPr>
              <a:buSzPts val="990"/>
            </a:pPr>
            <a:r>
              <a:rPr lang="en-US" sz="3040"/>
              <a:t>High Impact Tutoring Implementation Workshop Series</a:t>
            </a:r>
            <a:endParaRPr sz="3040"/>
          </a:p>
        </p:txBody>
      </p:sp>
      <p:sp>
        <p:nvSpPr>
          <p:cNvPr id="397" name="Google Shape;397;gc7e9ad61e8_0_76"/>
          <p:cNvSpPr txBox="1">
            <a:spLocks noGrp="1"/>
          </p:cNvSpPr>
          <p:nvPr>
            <p:ph type="sldNum" idx="12"/>
          </p:nvPr>
        </p:nvSpPr>
        <p:spPr>
          <a:xfrm>
            <a:off x="8610600" y="6529137"/>
            <a:ext cx="2743200" cy="192300"/>
          </a:xfrm>
          <a:prstGeom prst="rect">
            <a:avLst/>
          </a:prstGeom>
        </p:spPr>
        <p:txBody>
          <a:bodyPr spcFirstLastPara="1" vert="horz" wrap="square" lIns="91425" tIns="45700" rIns="91425" bIns="45700" rtlCol="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t>25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5DC677C-3CBD-446B-9A15-9D6658B9D56E}"/>
              </a:ext>
            </a:extLst>
          </p:cNvPr>
          <p:cNvSpPr txBox="1"/>
          <p:nvPr/>
        </p:nvSpPr>
        <p:spPr>
          <a:xfrm>
            <a:off x="403044" y="1274564"/>
            <a:ext cx="1125546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>
                <a:solidFill>
                  <a:schemeClr val="accent5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Overview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>
                <a:effectLst/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The High Impact Tutoring Implementation Workshop Series is intended to p</a:t>
            </a:r>
            <a:r>
              <a:rPr lang="en-US" sz="1600">
                <a:solidFill>
                  <a:srgbClr val="000000"/>
                </a:solidFill>
                <a:effectLst/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rovide </a:t>
            </a:r>
            <a:r>
              <a:rPr lang="en-US" sz="1600" b="1">
                <a:solidFill>
                  <a:schemeClr val="accent6"/>
                </a:solidFill>
                <a:effectLst/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training and coaching </a:t>
            </a:r>
            <a:r>
              <a:rPr lang="en-US" sz="1600">
                <a:solidFill>
                  <a:srgbClr val="000000"/>
                </a:solidFill>
                <a:effectLst/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to districts to help them </a:t>
            </a:r>
            <a:r>
              <a:rPr lang="en-US" sz="1600" b="1">
                <a:solidFill>
                  <a:schemeClr val="accent6"/>
                </a:solidFill>
                <a:effectLst/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establish high-impact tutoring programs </a:t>
            </a:r>
            <a:r>
              <a:rPr lang="en-US" sz="1600">
                <a:solidFill>
                  <a:srgbClr val="000000"/>
                </a:solidFill>
                <a:effectLst/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through a 3-4 week, intensive workshop.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b="1" i="0" u="none" strike="noStrike" kern="1200" cap="none" spc="0" normalizeH="0" baseline="0" noProof="0">
              <a:ln>
                <a:noFill/>
              </a:ln>
              <a:solidFill>
                <a:schemeClr val="accent5"/>
              </a:solidFill>
              <a:effectLst/>
              <a:uLnTx/>
              <a:uFillTx/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solidFill>
                  <a:schemeClr val="accent5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Program Application Process and Timeline</a:t>
            </a:r>
            <a:endParaRPr kumimoji="0" lang="en-US" b="1" i="0" u="none" strike="noStrike" kern="1200" cap="none" spc="0" normalizeH="0" baseline="0" noProof="0">
              <a:ln>
                <a:noFill/>
              </a:ln>
              <a:solidFill>
                <a:schemeClr val="accent5"/>
              </a:solidFill>
              <a:effectLst/>
              <a:uLnTx/>
              <a:uFillTx/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F4E6EB37-71A4-492F-8133-AD00925DB30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60533915"/>
              </p:ext>
            </p:extLst>
          </p:nvPr>
        </p:nvGraphicFramePr>
        <p:xfrm>
          <a:off x="435243" y="2739433"/>
          <a:ext cx="11353713" cy="330661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49362">
                  <a:extLst>
                    <a:ext uri="{9D8B030D-6E8A-4147-A177-3AD203B41FA5}">
                      <a16:colId xmlns:a16="http://schemas.microsoft.com/office/drawing/2014/main" val="202089811"/>
                    </a:ext>
                  </a:extLst>
                </a:gridCol>
                <a:gridCol w="9804351">
                  <a:extLst>
                    <a:ext uri="{9D8B030D-6E8A-4147-A177-3AD203B41FA5}">
                      <a16:colId xmlns:a16="http://schemas.microsoft.com/office/drawing/2014/main" val="1619629959"/>
                    </a:ext>
                  </a:extLst>
                </a:gridCol>
              </a:tblGrid>
              <a:tr h="33090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Date(s)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Event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591059812"/>
                  </a:ext>
                </a:extLst>
              </a:tr>
              <a:tr h="47197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May 27</a:t>
                      </a:r>
                    </a:p>
                  </a:txBody>
                  <a:tcPr marL="68580" marR="6858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 b="1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Release: </a:t>
                      </a:r>
                      <a:r>
                        <a:rPr lang="en-US" sz="140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TAA and application are live</a:t>
                      </a:r>
                    </a:p>
                  </a:txBody>
                  <a:tcPr marL="68580" marR="68580" marT="0" marB="0" anchor="ctr"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2580714"/>
                  </a:ext>
                </a:extLst>
              </a:tr>
              <a:tr h="47197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June 7</a:t>
                      </a:r>
                    </a:p>
                  </a:txBody>
                  <a:tcPr marL="68580" marR="6858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 b="1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Applications Due: </a:t>
                      </a:r>
                      <a:r>
                        <a:rPr lang="en-US" sz="140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LEAs required to have submitted </a:t>
                      </a:r>
                      <a:r>
                        <a:rPr lang="en-US" sz="1400" u="sng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hlinkClick r:id="rId3"/>
                        </a:rPr>
                        <a:t>application</a:t>
                      </a:r>
                      <a:r>
                        <a:rPr lang="en-US" sz="140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(Google Form) by 5 pm CT </a:t>
                      </a: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56988100"/>
                  </a:ext>
                </a:extLst>
              </a:tr>
              <a:tr h="47197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June 11</a:t>
                      </a:r>
                    </a:p>
                  </a:txBody>
                  <a:tcPr marL="68580" marR="6858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 b="1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Application Status Notification: </a:t>
                      </a:r>
                      <a:r>
                        <a:rPr lang="en-US" sz="140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Accepted and waitlisted LEAs notified of status</a:t>
                      </a: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41940570"/>
                  </a:ext>
                </a:extLst>
              </a:tr>
              <a:tr h="61583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June 15</a:t>
                      </a:r>
                    </a:p>
                  </a:txBody>
                  <a:tcPr marL="68580" marR="6858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 b="1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Commitment Forms: </a:t>
                      </a:r>
                      <a:r>
                        <a:rPr lang="en-US" sz="140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Accepted LEAs’ commitment forms due (agreement to complete workshop series, attend synchronous sessions on scheduled dates, and commit to key actions recommended for successful implementation)</a:t>
                      </a: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9441272"/>
                  </a:ext>
                </a:extLst>
              </a:tr>
              <a:tr h="47197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June 21 – July 16</a:t>
                      </a:r>
                    </a:p>
                  </a:txBody>
                  <a:tcPr marL="68580" marR="6858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 b="1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Workshop Series Cycle 1: </a:t>
                      </a:r>
                      <a:r>
                        <a:rPr lang="en-US" sz="140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First cohort of up to 30 LEAs completes Workshop Series Cycle 1, including 4-8 synchronous workshop sessions, office hours, and asynchronous supports</a:t>
                      </a: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76493801"/>
                  </a:ext>
                </a:extLst>
              </a:tr>
              <a:tr h="47197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Mid-July onward</a:t>
                      </a:r>
                    </a:p>
                  </a:txBody>
                  <a:tcPr marL="68580" marR="6858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 b="1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Workshop Series Cycle 2+: </a:t>
                      </a:r>
                      <a:r>
                        <a:rPr lang="en-US" sz="140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Additional cycles of workshop series support to be offered, depending on continued demand and LEA interest</a:t>
                      </a: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142121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3023939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B3B7E3-E104-47D9-8167-80602DC28E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Closing &amp; Questions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0BB4AC4-55B0-409D-8E12-D828F8EF0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8AB57-2DBE-44A3-AE96-942C49E954BF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33907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328BAB-6912-48AD-AD05-E69286869E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We’re Here To Help!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2F0CF1B-2D20-49C4-BF11-A99ED81EDD3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27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C18911D-463E-4B8A-AB7C-333F80A16A4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50800" indent="0" algn="ctr">
              <a:buNone/>
            </a:pPr>
            <a:r>
              <a:rPr lang="en-US"/>
              <a:t>Please contact us with any questions! We have a dedicated communication stream to empower and enable success around high-impact tutoring work. </a:t>
            </a:r>
          </a:p>
          <a:p>
            <a:pPr marL="533400" lvl="1" indent="0">
              <a:buNone/>
            </a:pPr>
            <a:endParaRPr lang="en-US"/>
          </a:p>
          <a:p>
            <a:pPr marL="533400" lvl="1" indent="0">
              <a:buNone/>
            </a:pPr>
            <a:r>
              <a:rPr lang="en-US"/>
              <a:t>Email: </a:t>
            </a:r>
            <a:r>
              <a:rPr lang="en-US">
                <a:hlinkClick r:id="rId2"/>
              </a:rPr>
              <a:t>TexasTutoring@tea.texas.gov</a:t>
            </a:r>
            <a:r>
              <a:rPr lang="en-US"/>
              <a:t>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14694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39F39B-09B9-4B14-90E5-1347B87AF2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Agenda for Today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473B31F-81DA-427F-9292-C8A2861C1E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8AB57-2DBE-44A3-AE96-942C49E954BF}" type="slidenum">
              <a:rPr lang="en-US" smtClean="0"/>
              <a:t>3</a:t>
            </a:fld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41FE88-D318-443E-BB2A-C2534CCA4C60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838201" y="1740212"/>
            <a:ext cx="10515599" cy="4302459"/>
          </a:xfrm>
        </p:spPr>
        <p:txBody>
          <a:bodyPr>
            <a:normAutofit fontScale="92500" lnSpcReduction="10000"/>
          </a:bodyPr>
          <a:lstStyle/>
          <a:p>
            <a:pPr marL="0" indent="0">
              <a:lnSpc>
                <a:spcPct val="200000"/>
              </a:lnSpc>
              <a:buNone/>
            </a:pPr>
            <a:r>
              <a:rPr lang="en-US"/>
              <a:t>Quick Recap of Webinar #1</a:t>
            </a:r>
          </a:p>
          <a:p>
            <a:pPr marL="0" indent="0">
              <a:lnSpc>
                <a:spcPct val="200000"/>
              </a:lnSpc>
              <a:buNone/>
            </a:pPr>
            <a:r>
              <a:rPr lang="en-US"/>
              <a:t>LEA Spotlight: Ector County ISD</a:t>
            </a:r>
          </a:p>
          <a:p>
            <a:pPr marL="0" indent="0">
              <a:lnSpc>
                <a:spcPct val="200000"/>
              </a:lnSpc>
              <a:buNone/>
            </a:pPr>
            <a:r>
              <a:rPr lang="en-US"/>
              <a:t>High Impact Tutoring Toolkit: Program Design</a:t>
            </a:r>
          </a:p>
          <a:p>
            <a:pPr marL="0" indent="0">
              <a:lnSpc>
                <a:spcPct val="200000"/>
              </a:lnSpc>
              <a:buNone/>
            </a:pPr>
            <a:r>
              <a:rPr lang="en-US"/>
              <a:t>Implementation Workshop Series Overview</a:t>
            </a:r>
          </a:p>
          <a:p>
            <a:pPr marL="0" indent="0">
              <a:lnSpc>
                <a:spcPct val="200000"/>
              </a:lnSpc>
              <a:buNone/>
            </a:pPr>
            <a:r>
              <a:rPr lang="en-US"/>
              <a:t>Closing and Questions</a:t>
            </a:r>
          </a:p>
        </p:txBody>
      </p:sp>
    </p:spTree>
    <p:extLst>
      <p:ext uri="{BB962C8B-B14F-4D97-AF65-F5344CB8AC3E}">
        <p14:creationId xmlns:p14="http://schemas.microsoft.com/office/powerpoint/2010/main" val="20138109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5914" y="243951"/>
            <a:ext cx="9811690" cy="710206"/>
          </a:xfrm>
        </p:spPr>
        <p:txBody>
          <a:bodyPr>
            <a:noAutofit/>
          </a:bodyPr>
          <a:lstStyle/>
          <a:p>
            <a:r>
              <a:rPr lang="en-US"/>
              <a:t>Recap of Webinar #1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8AB57-2DBE-44A3-AE96-942C49E954BF}" type="slidenum">
              <a:rPr lang="en-US" smtClean="0"/>
              <a:t>4</a:t>
            </a:fld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323C6D5-5FFA-4C5B-BF4A-E8A5667250C2}"/>
              </a:ext>
            </a:extLst>
          </p:cNvPr>
          <p:cNvCxnSpPr/>
          <p:nvPr/>
        </p:nvCxnSpPr>
        <p:spPr>
          <a:xfrm>
            <a:off x="6786518" y="1480812"/>
            <a:ext cx="0" cy="4657611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22579DEF-0BF8-45CD-B383-22B8F867DF6B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7313223" y="2982250"/>
            <a:ext cx="4323420" cy="3260597"/>
          </a:xfrm>
        </p:spPr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sz="1600" b="0">
                <a:latin typeface="Open Sans"/>
              </a:rPr>
              <a:t>The Accelerator provides comprehensive resources for those interested in implementing high-impact tutoring. 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sz="1600" b="0">
                <a:latin typeface="Open Sans"/>
              </a:rPr>
              <a:t>Designed with the needs of tutoring organizations, schools and districts in mind, the Accelerator tools articulate best practices, drawing on an extensive body of existing research.</a:t>
            </a:r>
            <a:endParaRPr lang="en-US" sz="1600">
              <a:latin typeface="Open Sans"/>
            </a:endParaRPr>
          </a:p>
        </p:txBody>
      </p:sp>
      <p:pic>
        <p:nvPicPr>
          <p:cNvPr id="2054" name="Picture 6" descr="Tutoring Program Model Dimensions Planning Tool | National Student Support  Accelerator">
            <a:extLst>
              <a:ext uri="{FF2B5EF4-FFF2-40B4-BE49-F238E27FC236}">
                <a16:creationId xmlns:a16="http://schemas.microsoft.com/office/drawing/2014/main" id="{B281D1CB-E08D-47A0-9FC8-C2DA5D8DCC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371" y="1814786"/>
            <a:ext cx="4191426" cy="958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Google Shape;167;p28">
            <a:extLst>
              <a:ext uri="{FF2B5EF4-FFF2-40B4-BE49-F238E27FC236}">
                <a16:creationId xmlns:a16="http://schemas.microsoft.com/office/drawing/2014/main" id="{56FB095F-BF1C-4A1D-BD84-F93B5AD5BC04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38203" y="1495682"/>
            <a:ext cx="4852447" cy="47471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001613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B3115F-8E30-4107-9C14-9C500DDA22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/>
              <a:t>Key Principles of High Impact Tutoring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215D425-64E4-4F47-A8F6-4406E42E9D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8AB57-2DBE-44A3-AE96-942C49E954BF}" type="slidenum">
              <a:rPr lang="en-US" smtClean="0"/>
              <a:t>5</a:t>
            </a:fld>
            <a:endParaRPr lang="en-U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63C6615-4061-4C03-8A77-54A0782E24FF}"/>
              </a:ext>
            </a:extLst>
          </p:cNvPr>
          <p:cNvCxnSpPr>
            <a:cxnSpLocks/>
          </p:cNvCxnSpPr>
          <p:nvPr/>
        </p:nvCxnSpPr>
        <p:spPr>
          <a:xfrm>
            <a:off x="894971" y="1961727"/>
            <a:ext cx="4492487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7140A65-95FB-4805-9CA7-73464DE30499}"/>
              </a:ext>
            </a:extLst>
          </p:cNvPr>
          <p:cNvCxnSpPr>
            <a:cxnSpLocks/>
          </p:cNvCxnSpPr>
          <p:nvPr/>
        </p:nvCxnSpPr>
        <p:spPr>
          <a:xfrm>
            <a:off x="6534708" y="1961728"/>
            <a:ext cx="4492487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F308C681-EDEB-421B-B5EF-61CBE9D4A2BB}"/>
              </a:ext>
            </a:extLst>
          </p:cNvPr>
          <p:cNvSpPr txBox="1"/>
          <p:nvPr/>
        </p:nvSpPr>
        <p:spPr>
          <a:xfrm>
            <a:off x="851671" y="1319335"/>
            <a:ext cx="44924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High impact tutoring programs have a few key attributes</a:t>
            </a:r>
            <a:r>
              <a:rPr kumimoji="0" lang="en-US" sz="2000" b="0" i="0" u="none" strike="noStrike" kern="1200" cap="none" spc="0" normalizeH="0" baseline="3000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…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4803FF2-8E09-4980-9205-753D30AF9BC2}"/>
              </a:ext>
            </a:extLst>
          </p:cNvPr>
          <p:cNvSpPr txBox="1"/>
          <p:nvPr/>
        </p:nvSpPr>
        <p:spPr>
          <a:xfrm>
            <a:off x="6534708" y="1319335"/>
            <a:ext cx="44924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…and can have a significant impact on student outcomes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6C5D420-9BF2-4AF5-94AF-6B1F97CAD128}"/>
              </a:ext>
            </a:extLst>
          </p:cNvPr>
          <p:cNvSpPr txBox="1"/>
          <p:nvPr/>
        </p:nvSpPr>
        <p:spPr>
          <a:xfrm>
            <a:off x="1670167" y="2096500"/>
            <a:ext cx="377295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Well-trained, consistent tutor 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(can be a teacher, paraprofessional, teacher candidate) who builds a strong relationship with students</a:t>
            </a: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2" descr="curriculum Icon 3382960">
            <a:extLst>
              <a:ext uri="{FF2B5EF4-FFF2-40B4-BE49-F238E27FC236}">
                <a16:creationId xmlns:a16="http://schemas.microsoft.com/office/drawing/2014/main" id="{A6886F1C-2D0F-4764-ABBC-E6CDB3971D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275" y="2741060"/>
            <a:ext cx="586507" cy="586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632A78C-14D0-46DE-935E-C9DE2DC1CC5F}"/>
              </a:ext>
            </a:extLst>
          </p:cNvPr>
          <p:cNvSpPr txBox="1"/>
          <p:nvPr/>
        </p:nvSpPr>
        <p:spPr>
          <a:xfrm>
            <a:off x="1670167" y="2807336"/>
            <a:ext cx="34840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High quality instructional material 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aligned to standards and core classwork</a:t>
            </a: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6" descr="tutor Icon 1234313">
            <a:extLst>
              <a:ext uri="{FF2B5EF4-FFF2-40B4-BE49-F238E27FC236}">
                <a16:creationId xmlns:a16="http://schemas.microsoft.com/office/drawing/2014/main" id="{73BB0EA4-9302-465C-8612-BA799381FF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844" y="2093890"/>
            <a:ext cx="528439" cy="528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5E2CC2F-D990-4F4A-90D3-1107549C6625}"/>
              </a:ext>
            </a:extLst>
          </p:cNvPr>
          <p:cNvSpPr txBox="1"/>
          <p:nvPr/>
        </p:nvSpPr>
        <p:spPr>
          <a:xfrm>
            <a:off x="1706471" y="4683251"/>
            <a:ext cx="34840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At least three sessions per week 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for sustained support, 30 minutes minimum</a:t>
            </a: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Picture 12">
            <a:extLst>
              <a:ext uri="{FF2B5EF4-FFF2-40B4-BE49-F238E27FC236}">
                <a16:creationId xmlns:a16="http://schemas.microsoft.com/office/drawing/2014/main" id="{1077B81B-2792-411F-AABA-8A65CE90EA8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350" t="41140" r="75583" b="45214"/>
          <a:stretch/>
        </p:blipFill>
        <p:spPr bwMode="auto">
          <a:xfrm>
            <a:off x="1029295" y="4686104"/>
            <a:ext cx="506660" cy="420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 descr="Data Icon 2952575">
            <a:extLst>
              <a:ext uri="{FF2B5EF4-FFF2-40B4-BE49-F238E27FC236}">
                <a16:creationId xmlns:a16="http://schemas.microsoft.com/office/drawing/2014/main" id="{92AC5FDC-CF3C-4C37-86C5-CC4E807C8D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3499" y="5309913"/>
            <a:ext cx="420058" cy="420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138F579-27F0-4672-8DC3-48A578E2744F}"/>
              </a:ext>
            </a:extLst>
          </p:cNvPr>
          <p:cNvSpPr txBox="1"/>
          <p:nvPr/>
        </p:nvSpPr>
        <p:spPr>
          <a:xfrm>
            <a:off x="1697996" y="5258332"/>
            <a:ext cx="37172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Data-driven 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with tutors building sessions around student strengths and needs</a:t>
            </a: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Picture 20" descr="clock Icon 3058050">
            <a:extLst>
              <a:ext uri="{FF2B5EF4-FFF2-40B4-BE49-F238E27FC236}">
                <a16:creationId xmlns:a16="http://schemas.microsoft.com/office/drawing/2014/main" id="{20EFC7B0-5630-4512-96F0-BA5DF8D654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973" y="4062989"/>
            <a:ext cx="434203" cy="434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34B28889-8FC1-4441-9286-C2E86425B9AF}"/>
              </a:ext>
            </a:extLst>
          </p:cNvPr>
          <p:cNvSpPr txBox="1"/>
          <p:nvPr/>
        </p:nvSpPr>
        <p:spPr>
          <a:xfrm>
            <a:off x="1702865" y="4062989"/>
            <a:ext cx="38445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Embedded 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 the school day or immediately before or after, to maximize student access</a:t>
            </a: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4378389-F5FB-4AB1-93A7-739CCF1CE848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6576787" y="2305457"/>
            <a:ext cx="1388885" cy="1099616"/>
            <a:chOff x="7465364" y="2137938"/>
            <a:chExt cx="1497688" cy="1221688"/>
          </a:xfrm>
        </p:grpSpPr>
        <p:sp>
          <p:nvSpPr>
            <p:cNvPr id="20" name="btfpNumberBubble838429">
              <a:extLst>
                <a:ext uri="{FF2B5EF4-FFF2-40B4-BE49-F238E27FC236}">
                  <a16:creationId xmlns:a16="http://schemas.microsoft.com/office/drawing/2014/main" id="{11129B21-2099-46BD-ADB6-5E63D3FF6341}"/>
                </a:ext>
              </a:extLst>
            </p:cNvPr>
            <p:cNvSpPr/>
            <p:nvPr>
              <p:custDataLst>
                <p:tags r:id="rId2"/>
              </p:custDataLst>
            </p:nvPr>
          </p:nvSpPr>
          <p:spPr bwMode="gray">
            <a:xfrm>
              <a:off x="7687718" y="2137938"/>
              <a:ext cx="885915" cy="885913"/>
            </a:xfrm>
            <a:prstGeom prst="ellipse">
              <a:avLst/>
            </a:prstGeom>
            <a:solidFill>
              <a:srgbClr val="FFFFFF"/>
            </a:solidFill>
            <a:ln w="19050" cap="flat" cmpd="sng" algn="ctr">
              <a:solidFill>
                <a:srgbClr val="F42F4C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non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711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1" i="0" u="none" strike="noStrike" kern="1200" cap="none" spc="0" normalizeH="0" baseline="0" noProof="0">
                  <a:ln>
                    <a:noFill/>
                  </a:ln>
                  <a:solidFill>
                    <a:srgbClr val="F42F4C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5</a:t>
              </a:r>
              <a:br>
                <a:rPr kumimoji="0" lang="en-GB" sz="1000" b="1" i="0" u="none" strike="noStrike" kern="1200" cap="none" spc="0" normalizeH="0" baseline="0" noProof="0">
                  <a:ln>
                    <a:noFill/>
                  </a:ln>
                  <a:solidFill>
                    <a:srgbClr val="F42F4C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</a:br>
              <a:r>
                <a:rPr kumimoji="0" lang="en-GB" sz="1050" b="1" i="0" u="none" strike="noStrike" kern="1200" cap="none" spc="0" normalizeH="0" baseline="0" noProof="0">
                  <a:ln>
                    <a:noFill/>
                  </a:ln>
                  <a:solidFill>
                    <a:srgbClr val="F42F4C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months</a:t>
              </a:r>
              <a:endParaRPr kumimoji="0" lang="en-GB" sz="1000" b="1" i="0" u="none" strike="noStrike" kern="1200" cap="none" spc="0" normalizeH="0" baseline="0" noProof="0">
                <a:ln>
                  <a:noFill/>
                </a:ln>
                <a:solidFill>
                  <a:srgbClr val="F42F4C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21" name="btfpBulletedList831033">
              <a:extLst>
                <a:ext uri="{FF2B5EF4-FFF2-40B4-BE49-F238E27FC236}">
                  <a16:creationId xmlns:a16="http://schemas.microsoft.com/office/drawing/2014/main" id="{905C7C6A-E7D4-4677-8199-19C243D9239F}"/>
                </a:ext>
              </a:extLst>
            </p:cNvPr>
            <p:cNvSpPr txBox="1"/>
            <p:nvPr>
              <p:custDataLst>
                <p:tags r:id="rId3"/>
              </p:custDataLst>
            </p:nvPr>
          </p:nvSpPr>
          <p:spPr bwMode="gray">
            <a:xfrm>
              <a:off x="7465364" y="3099331"/>
              <a:ext cx="1497688" cy="260295"/>
            </a:xfrm>
            <a:prstGeom prst="rect">
              <a:avLst/>
            </a:prstGeom>
            <a:noFill/>
          </p:spPr>
          <p:txBody>
            <a:bodyPr vert="horz" wrap="square" lIns="36000" tIns="36000" rIns="36000" bIns="36000" rtlCol="0">
              <a:spAutoFit/>
            </a:bodyPr>
            <a:lstStyle/>
            <a:p>
              <a:pPr marL="0" marR="0" lvl="0" indent="0" algn="l" defTabSz="711200" rtl="0" eaLnBrk="1" fontAlgn="auto" latinLnBrk="0" hangingPunct="1">
                <a:lnSpc>
                  <a:spcPct val="100000"/>
                </a:lnSpc>
                <a:spcBef>
                  <a:spcPts val="12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50" b="0" i="0" u="none" strike="noStrike" kern="1200" cap="none" spc="0" normalizeH="0" baseline="0" noProof="0">
                  <a:ln>
                    <a:noFill/>
                  </a:ln>
                  <a:solidFill>
                    <a:srgbClr val="F42F4C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Additional progress</a:t>
              </a:r>
              <a:endParaRPr kumimoji="0" lang="en-GB" sz="1000" b="0" i="0" u="none" strike="noStrike" kern="1200" cap="none" spc="0" normalizeH="0" baseline="0" noProof="0">
                <a:ln>
                  <a:noFill/>
                </a:ln>
                <a:solidFill>
                  <a:srgbClr val="F42F4C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8B00ACFC-0167-49AF-B0BF-84EB03952245}"/>
              </a:ext>
            </a:extLst>
          </p:cNvPr>
          <p:cNvSpPr txBox="1"/>
          <p:nvPr/>
        </p:nvSpPr>
        <p:spPr>
          <a:xfrm>
            <a:off x="1702865" y="3435162"/>
            <a:ext cx="38445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One-to-one or small group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for individualized support (1-to-3 maximum ratio recommended)</a:t>
            </a:r>
            <a:r>
              <a:rPr kumimoji="0" lang="en-US" sz="1400" b="0" i="0" u="none" strike="noStrike" kern="1200" cap="none" spc="0" normalizeH="0" baseline="3000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3" name="Picture 22" descr="tutor Icon 1285576">
            <a:extLst>
              <a:ext uri="{FF2B5EF4-FFF2-40B4-BE49-F238E27FC236}">
                <a16:creationId xmlns:a16="http://schemas.microsoft.com/office/drawing/2014/main" id="{8F0971C1-7A6F-4356-90C7-7647D6EBAF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878" y="3441948"/>
            <a:ext cx="506660" cy="506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98671B69-FE63-40F0-81C7-4CE6788C366A}"/>
              </a:ext>
            </a:extLst>
          </p:cNvPr>
          <p:cNvSpPr txBox="1"/>
          <p:nvPr/>
        </p:nvSpPr>
        <p:spPr>
          <a:xfrm>
            <a:off x="7959252" y="2294541"/>
            <a:ext cx="3181904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2020 meta-analysis of 96 studies of high-quality tutoring programs found that students made </a:t>
            </a: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 months of additional progress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on average, a large pooled 0.37 effect size</a:t>
            </a:r>
            <a:r>
              <a:rPr kumimoji="0" lang="en-US" sz="1400" b="0" i="0" u="none" strike="noStrike" kern="1200" cap="none" spc="0" normalizeH="0" baseline="3000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F316D79-02B0-4F6C-8AA5-7FEB6F3ABC91}"/>
              </a:ext>
            </a:extLst>
          </p:cNvPr>
          <p:cNvSpPr txBox="1"/>
          <p:nvPr/>
        </p:nvSpPr>
        <p:spPr>
          <a:xfrm>
            <a:off x="276329" y="5933721"/>
            <a:ext cx="116393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Sources: 1) Kraft, Matthew A., and Grace </a:t>
            </a:r>
            <a:r>
              <a:rPr kumimoji="0" lang="en-US" sz="700" b="0" i="0" u="none" strike="noStrike" kern="1200" cap="none" spc="0" normalizeH="0" baseline="0" noProof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Falken</a:t>
            </a: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(2021). A Blueprint for Scaling Tutoring Across Public Schools. (</a:t>
            </a:r>
            <a:r>
              <a:rPr kumimoji="0" lang="en-US" sz="700" b="0" i="0" u="none" strike="noStrike" kern="1200" cap="none" spc="0" normalizeH="0" baseline="0" noProof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EdWorkingPaper</a:t>
            </a: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21-335). Annenberg Institute at Brown University: </a:t>
            </a: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13"/>
              </a:rPr>
              <a:t>https://doi.org/10.26300/dkjh-s987</a:t>
            </a: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; 2) Researchers are still vetting the effectiveness of 1:4 groups and currently recommend a careful approach to 1:4 support, with Dr. Robert </a:t>
            </a:r>
            <a:r>
              <a:rPr kumimoji="0" lang="en-US" sz="700" b="0" i="0" u="none" strike="noStrike" kern="1200" cap="none" spc="0" normalizeH="0" baseline="0" noProof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Slavin</a:t>
            </a: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(Johns Hopkins University) recommending: “I would keep careful track of how students are progressing…A lot of kids will be successful at one-to-four [groups] but there may be kids who are not, and I would reserve one-to-one for those who are not” (Source: </a:t>
            </a: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14"/>
              </a:rPr>
              <a:t>Education Week</a:t>
            </a: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 3) </a:t>
            </a:r>
            <a:r>
              <a:rPr kumimoji="0" lang="en-US" sz="7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Nickow</a:t>
            </a: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Andre Joshua, Philip </a:t>
            </a:r>
            <a:r>
              <a:rPr kumimoji="0" lang="en-US" sz="7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Oreopoulos</a:t>
            </a: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and Vincent Quan. (2020). The Impressive Effects of Tutoring on PreK-12 Learning: A Systematic Review and Meta-Analysis of the Experimental Evidence. (</a:t>
            </a:r>
            <a:r>
              <a:rPr kumimoji="0" lang="en-US" sz="7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EdWorkingPaper</a:t>
            </a: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20-267). Annenberg Institute at Brown University: </a:t>
            </a: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15"/>
              </a:rPr>
              <a:t>https://doi.org/10.26300/eh0c-pc52</a:t>
            </a: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; 4) Kraft, M. A. (2020). Interpreting effect sizes of education interventions. Educational Researcher, 49(4), 241-253.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02E9DB5-0454-44EA-922F-A1D6B142AC91}"/>
              </a:ext>
            </a:extLst>
          </p:cNvPr>
          <p:cNvSpPr txBox="1"/>
          <p:nvPr/>
        </p:nvSpPr>
        <p:spPr>
          <a:xfrm>
            <a:off x="6534708" y="4479447"/>
            <a:ext cx="4430491" cy="64633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4472C4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i="1"/>
              <a:t>The recording of the first webinar can be found on the Strong Start </a:t>
            </a:r>
            <a:r>
              <a:rPr lang="en-US" i="1">
                <a:hlinkClick r:id="rId16"/>
              </a:rPr>
              <a:t>page</a:t>
            </a:r>
            <a:endParaRPr lang="en-US" i="1"/>
          </a:p>
        </p:txBody>
      </p:sp>
    </p:spTree>
    <p:extLst>
      <p:ext uri="{BB962C8B-B14F-4D97-AF65-F5344CB8AC3E}">
        <p14:creationId xmlns:p14="http://schemas.microsoft.com/office/powerpoint/2010/main" val="26628441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B3B7E3-E104-47D9-8167-80602DC28E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LEA Spotlight: Ector County ISD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0BB4AC4-55B0-409D-8E12-D828F8EF0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8AB57-2DBE-44A3-AE96-942C49E954B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3152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802805-D938-44D0-BC3B-91D9962D82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5914" y="243951"/>
            <a:ext cx="9597887" cy="710206"/>
          </a:xfrm>
        </p:spPr>
        <p:txBody>
          <a:bodyPr>
            <a:normAutofit fontScale="90000"/>
          </a:bodyPr>
          <a:lstStyle/>
          <a:p>
            <a:r>
              <a:rPr lang="en-US"/>
              <a:t>Overview of Ector County ISD Tutoring Model:</a:t>
            </a:r>
            <a:br>
              <a:rPr lang="en-US"/>
            </a:br>
            <a:r>
              <a:rPr lang="en-US"/>
              <a:t>Outcomes-Based Contracting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9675181-A97D-43E0-87E8-BAAB465B5D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8AB57-2DBE-44A3-AE96-942C49E954BF}" type="slidenum">
              <a:rPr lang="en-US" smtClean="0"/>
              <a:t>7</a:t>
            </a:fld>
            <a:endParaRPr lang="en-US"/>
          </a:p>
        </p:txBody>
      </p:sp>
      <p:pic>
        <p:nvPicPr>
          <p:cNvPr id="5" name="Google Shape;214;p28">
            <a:extLst>
              <a:ext uri="{FF2B5EF4-FFF2-40B4-BE49-F238E27FC236}">
                <a16:creationId xmlns:a16="http://schemas.microsoft.com/office/drawing/2014/main" id="{F95A6B75-8667-431B-8C2B-55F4B110C9D1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3997" y="2461387"/>
            <a:ext cx="5815753" cy="676894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F825351-EBEB-4E8A-B080-A2C6F6AA71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5390" y="1840971"/>
            <a:ext cx="2897332" cy="1844223"/>
          </a:xfrm>
          <a:prstGeom prst="rect">
            <a:avLst/>
          </a:prstGeom>
        </p:spPr>
      </p:pic>
      <p:pic>
        <p:nvPicPr>
          <p:cNvPr id="1026" name="Picture 2" descr="https://lh3.googleusercontent.com/JexdjeP__nr6H0WV6sLY5AbuLPmTAttLDjZ4dlmCwES3F70Rmorvdalh1MhOgapTFN90CU-H3rWSdt9EfjmHQtOj_Nqa8pLqlYw8EIEsfYqMA3SYBs11huHZQgM4oC-CJfI_rJEddIQ">
            <a:extLst>
              <a:ext uri="{FF2B5EF4-FFF2-40B4-BE49-F238E27FC236}">
                <a16:creationId xmlns:a16="http://schemas.microsoft.com/office/drawing/2014/main" id="{47B7F6B2-BAA4-40AB-8E50-3B4A8F82C1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3457" y="4058166"/>
            <a:ext cx="1908842" cy="1908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lh6.googleusercontent.com/btWnZSXCrXKd7AiAVtwYNNOtRrI219x5-C3lAySEU6IbcMfbQQkyQJbkQb4JnGnkOzTEbJ7OkGSxF6AGDpA5CEiRpVY3ryquLCo2YancIei2Y3UOnDR9YFcjuY-Z0k8FzHlJF2RPFgE">
            <a:extLst>
              <a:ext uri="{FF2B5EF4-FFF2-40B4-BE49-F238E27FC236}">
                <a16:creationId xmlns:a16="http://schemas.microsoft.com/office/drawing/2014/main" id="{606AF561-FEC6-447F-90E5-0DFA1EF3E7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9260" y="5215910"/>
            <a:ext cx="1176406" cy="1252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lh6.googleusercontent.com/QYDQiZ6V6-GjbQwezSDhHJecCaplqEv5zsppxmaaxjGnqjFkq3oF2BF_FzSlPacoO9rRWzCH9kYbR7_cw20Fga9bAiOFgGgCRfiw80Eh2sK5V2hCWOzkdbBVSFP5zhqAMcPy2-LK0rQ">
            <a:extLst>
              <a:ext uri="{FF2B5EF4-FFF2-40B4-BE49-F238E27FC236}">
                <a16:creationId xmlns:a16="http://schemas.microsoft.com/office/drawing/2014/main" id="{D4FE40F9-D805-4E0A-B232-6C4AACE50E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168" y="5249131"/>
            <a:ext cx="2632052" cy="1186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s://lh4.googleusercontent.com/On14RqTKoEW70CNExX4Xub-XpCTQ3xT5j5xMP7WFRD4yTwIZZf1vKYj0iwHpyYmmWitrTRbcsHd5TlTkPysPkdy4obGu04OG8pLow_DyRFedg7LsIOuXwwT1tRGIWJgrMn_R_IiKOaY">
            <a:extLst>
              <a:ext uri="{FF2B5EF4-FFF2-40B4-BE49-F238E27FC236}">
                <a16:creationId xmlns:a16="http://schemas.microsoft.com/office/drawing/2014/main" id="{C9F1934B-7E4F-4C5A-840A-EBAD829E93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4305" y="5557943"/>
            <a:ext cx="1542950" cy="568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ttps://lh4.googleusercontent.com/7f9dZGbpZAZbAEtWySzXnzdhLGjuSGhjhEgMc1EnXWoN7D_96wGRhkvoTardXOBxNTorphCZbGXEIHfPae2gaOfnDA8eaJjq_ZE-rk7CicQiVvNS1xlfMczcUhZY0C9YVd0ka2U8Z4k">
            <a:extLst>
              <a:ext uri="{FF2B5EF4-FFF2-40B4-BE49-F238E27FC236}">
                <a16:creationId xmlns:a16="http://schemas.microsoft.com/office/drawing/2014/main" id="{67B628E2-B083-4C8F-AFDA-6C2BF3A870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226" y="5473789"/>
            <a:ext cx="647225" cy="737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68563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9675181-A97D-43E0-87E8-BAAB465B5D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8AB57-2DBE-44A3-AE96-942C49E954BF}" type="slidenum">
              <a:rPr lang="en-US" smtClean="0"/>
              <a:t>8</a:t>
            </a:fld>
            <a:endParaRPr lang="en-US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A6ACD0C6-F945-4976-B7AC-01A1D4E41626}"/>
              </a:ext>
            </a:extLst>
          </p:cNvPr>
          <p:cNvGrpSpPr/>
          <p:nvPr/>
        </p:nvGrpSpPr>
        <p:grpSpPr>
          <a:xfrm>
            <a:off x="6300824" y="4527400"/>
            <a:ext cx="738664" cy="738664"/>
            <a:chOff x="893765" y="2847133"/>
            <a:chExt cx="1631721" cy="1496267"/>
          </a:xfrm>
          <a:solidFill>
            <a:srgbClr val="3C6EBE"/>
          </a:solidFill>
        </p:grpSpPr>
        <p:pic>
          <p:nvPicPr>
            <p:cNvPr id="15" name="Graphic 14" descr="Money">
              <a:extLst>
                <a:ext uri="{FF2B5EF4-FFF2-40B4-BE49-F238E27FC236}">
                  <a16:creationId xmlns:a16="http://schemas.microsoft.com/office/drawing/2014/main" id="{E1E4F63B-07F6-4C40-A13F-2C6BB883733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893765" y="2847133"/>
              <a:ext cx="914400" cy="914400"/>
            </a:xfrm>
            <a:prstGeom prst="rect">
              <a:avLst/>
            </a:prstGeom>
          </p:spPr>
        </p:pic>
        <p:pic>
          <p:nvPicPr>
            <p:cNvPr id="17" name="Graphic 16" descr="Tag">
              <a:extLst>
                <a:ext uri="{FF2B5EF4-FFF2-40B4-BE49-F238E27FC236}">
                  <a16:creationId xmlns:a16="http://schemas.microsoft.com/office/drawing/2014/main" id="{544F5E73-B311-4921-8CEF-7F32FE1F013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611086" y="3429000"/>
              <a:ext cx="914400" cy="914400"/>
            </a:xfrm>
            <a:prstGeom prst="rect">
              <a:avLst/>
            </a:prstGeom>
          </p:spPr>
        </p:pic>
      </p:grpSp>
      <p:sp>
        <p:nvSpPr>
          <p:cNvPr id="19" name="Title 1">
            <a:extLst>
              <a:ext uri="{FF2B5EF4-FFF2-40B4-BE49-F238E27FC236}">
                <a16:creationId xmlns:a16="http://schemas.microsoft.com/office/drawing/2014/main" id="{5B02299A-4CCB-4238-94FD-E2A2E3714942}"/>
              </a:ext>
            </a:extLst>
          </p:cNvPr>
          <p:cNvSpPr txBox="1">
            <a:spLocks/>
          </p:cNvSpPr>
          <p:nvPr/>
        </p:nvSpPr>
        <p:spPr>
          <a:xfrm>
            <a:off x="271102" y="1416863"/>
            <a:ext cx="3478193" cy="6115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rgbClr val="3C6EBE"/>
                </a:solidFill>
                <a:latin typeface="Open Sans Semibold"/>
                <a:ea typeface="+mj-ea"/>
                <a:cs typeface="+mj-cs"/>
              </a:defRPr>
            </a:lvl1pPr>
          </a:lstStyle>
          <a:p>
            <a:r>
              <a:rPr lang="en-US"/>
              <a:t>Pilot Program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43CF011-B2C8-4AEC-94FE-CB564883FA6F}"/>
              </a:ext>
            </a:extLst>
          </p:cNvPr>
          <p:cNvSpPr txBox="1"/>
          <p:nvPr/>
        </p:nvSpPr>
        <p:spPr>
          <a:xfrm>
            <a:off x="1458140" y="2688228"/>
            <a:ext cx="3772950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Professional </a:t>
            </a:r>
            <a:r>
              <a:rPr lang="en-US" sz="2400" b="1">
                <a:solidFill>
                  <a:srgbClr val="ED7D31"/>
                </a:solidFill>
                <a:latin typeface="Calibri" panose="020F0502020204030204"/>
              </a:rPr>
              <a:t>Virtual Tutors</a:t>
            </a: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2B12888-2782-425A-8FD7-24515E139B30}"/>
              </a:ext>
            </a:extLst>
          </p:cNvPr>
          <p:cNvSpPr txBox="1"/>
          <p:nvPr/>
        </p:nvSpPr>
        <p:spPr>
          <a:xfrm>
            <a:off x="1458139" y="3298837"/>
            <a:ext cx="4517745" cy="120032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Tutors use District’s </a:t>
            </a:r>
            <a:r>
              <a:rPr lang="en-US" sz="2400" b="1">
                <a:solidFill>
                  <a:srgbClr val="ED7D31"/>
                </a:solidFill>
                <a:latin typeface="Calibri" panose="020F0502020204030204"/>
              </a:rPr>
              <a:t>Measure of Academic Progress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lang="en-US" sz="2400" b="1">
                <a:solidFill>
                  <a:srgbClr val="ED7D31"/>
                </a:solidFill>
                <a:latin typeface="Calibri" panose="020F0502020204030204"/>
              </a:rPr>
              <a:t>(MAP) data coupled with their curriculum</a:t>
            </a: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B347579-F08A-4E34-AAE7-0B014B91F8D5}"/>
              </a:ext>
            </a:extLst>
          </p:cNvPr>
          <p:cNvSpPr txBox="1"/>
          <p:nvPr/>
        </p:nvSpPr>
        <p:spPr>
          <a:xfrm>
            <a:off x="3666232" y="7141003"/>
            <a:ext cx="3484053" cy="5232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At least three sessions per week 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for sustained support, 30 minutes minimum</a:t>
            </a: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24639A9-A62A-4889-B735-A8B3F99248E4}"/>
              </a:ext>
            </a:extLst>
          </p:cNvPr>
          <p:cNvSpPr txBox="1"/>
          <p:nvPr/>
        </p:nvSpPr>
        <p:spPr>
          <a:xfrm>
            <a:off x="7364211" y="4527400"/>
            <a:ext cx="5186867" cy="243143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defRPr/>
            </a:pPr>
            <a:r>
              <a:rPr lang="en-US" sz="2400" b="1">
                <a:solidFill>
                  <a:srgbClr val="ED7D31"/>
                </a:solidFill>
                <a:latin typeface="Calibri" panose="020F0502020204030204"/>
              </a:rPr>
              <a:t>Outcomes-Based Contract</a:t>
            </a:r>
            <a:endParaRPr lang="en-US"/>
          </a:p>
          <a:p>
            <a:pPr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$25/hour</a:t>
            </a:r>
            <a:endParaRPr lang="en-US"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>
                <a:solidFill>
                  <a:srgbClr val="ED7D31"/>
                </a:solidFill>
                <a:latin typeface="Calibri" panose="020F0502020204030204"/>
              </a:rPr>
              <a:t>Example Scenarios per student</a:t>
            </a:r>
          </a:p>
          <a:p>
            <a:pPr lvl="0">
              <a:defRPr/>
            </a:pPr>
            <a:r>
              <a:rPr kumimoji="0" lang="en-US" sz="2000" i="0" u="none" strike="noStrike" kern="1200" cap="none" spc="0" normalizeH="0" baseline="0" noProof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50% </a:t>
            </a:r>
            <a:r>
              <a:rPr lang="en-US" sz="2000">
                <a:solidFill>
                  <a:srgbClr val="ED7D31"/>
                </a:solidFill>
              </a:rPr>
              <a:t>growth percentile: $1,000 base pay</a:t>
            </a:r>
            <a:endParaRPr kumimoji="0" lang="en-US" sz="2000" i="0" u="none" strike="noStrike" kern="1200" cap="none" spc="0" normalizeH="0" baseline="0" noProof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lvl="0">
              <a:defRPr/>
            </a:pPr>
            <a:r>
              <a:rPr lang="en-US" sz="2000">
                <a:solidFill>
                  <a:srgbClr val="ED7D31"/>
                </a:solidFill>
                <a:latin typeface="Calibri" panose="020F0502020204030204"/>
              </a:rPr>
              <a:t>≥ 52% growth percentile: </a:t>
            </a:r>
            <a:r>
              <a:rPr lang="en-US" sz="2000">
                <a:solidFill>
                  <a:srgbClr val="ED7D31"/>
                </a:solidFill>
              </a:rPr>
              <a:t>$1,050 </a:t>
            </a:r>
            <a:endParaRPr lang="en-US" sz="2000">
              <a:solidFill>
                <a:srgbClr val="ED7D31"/>
              </a:solidFill>
              <a:latin typeface="Calibri" panose="020F0502020204030204"/>
            </a:endParaRPr>
          </a:p>
          <a:p>
            <a:pPr>
              <a:defRPr/>
            </a:pPr>
            <a:r>
              <a:rPr lang="en-US" sz="2000">
                <a:solidFill>
                  <a:srgbClr val="ED7D31"/>
                </a:solidFill>
              </a:rPr>
              <a:t>≥ 55% growth percentile: $1,100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0400A49-1159-4B03-A968-4EF7B19D17A4}"/>
              </a:ext>
            </a:extLst>
          </p:cNvPr>
          <p:cNvSpPr txBox="1"/>
          <p:nvPr/>
        </p:nvSpPr>
        <p:spPr>
          <a:xfrm>
            <a:off x="7364212" y="2503561"/>
            <a:ext cx="46097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Organized transition into tutoring session immediately after school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A0214C3-2F42-4B73-B406-94B0C9CBF21F}"/>
              </a:ext>
            </a:extLst>
          </p:cNvPr>
          <p:cNvSpPr txBox="1"/>
          <p:nvPr/>
        </p:nvSpPr>
        <p:spPr>
          <a:xfrm>
            <a:off x="1458139" y="4494928"/>
            <a:ext cx="4433038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defRPr/>
            </a:pPr>
            <a:r>
              <a:rPr lang="en-US" sz="2400" b="1">
                <a:solidFill>
                  <a:srgbClr val="ED7D31"/>
                </a:solidFill>
                <a:latin typeface="Calibri" panose="020F0502020204030204"/>
              </a:rPr>
              <a:t>One-on-one tutoring: </a:t>
            </a:r>
            <a:endParaRPr lang="en-US" sz="2400">
              <a:solidFill>
                <a:srgbClr val="ED7D31"/>
              </a:solidFill>
              <a:latin typeface="Calibri" panose="020F0502020204030204"/>
            </a:endParaRPr>
          </a:p>
          <a:p>
            <a:pPr>
              <a:defRPr/>
            </a:pPr>
            <a:r>
              <a:rPr lang="en-US" sz="2400" b="1">
                <a:solidFill>
                  <a:srgbClr val="ED7D31"/>
                </a:solidFill>
                <a:latin typeface="Calibri" panose="020F0502020204030204"/>
              </a:rPr>
              <a:t>19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hours/student for 60 students</a:t>
            </a:r>
            <a:endParaRPr lang="en-US" sz="2400" b="0" i="0" u="none" strike="noStrike" kern="1200" cap="none" spc="0" normalizeH="0" baseline="0" noProof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Calibri" panose="020F0502020204030204"/>
              <a:cs typeface="Calibri"/>
            </a:endParaRPr>
          </a:p>
        </p:txBody>
      </p:sp>
      <p:pic>
        <p:nvPicPr>
          <p:cNvPr id="28" name="Graphic 27" descr="Teacher">
            <a:extLst>
              <a:ext uri="{FF2B5EF4-FFF2-40B4-BE49-F238E27FC236}">
                <a16:creationId xmlns:a16="http://schemas.microsoft.com/office/drawing/2014/main" id="{620F501B-9364-49D3-93A0-6944849E20D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08580" y="2461861"/>
            <a:ext cx="914400" cy="914400"/>
          </a:xfrm>
          <a:prstGeom prst="rect">
            <a:avLst/>
          </a:prstGeom>
        </p:spPr>
      </p:pic>
      <p:pic>
        <p:nvPicPr>
          <p:cNvPr id="32" name="Graphic 31" descr="Daily calendar">
            <a:extLst>
              <a:ext uri="{FF2B5EF4-FFF2-40B4-BE49-F238E27FC236}">
                <a16:creationId xmlns:a16="http://schemas.microsoft.com/office/drawing/2014/main" id="{6EB48125-4BC9-4C1F-8E4A-CC8F7CECCDB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212956" y="2461861"/>
            <a:ext cx="914400" cy="914400"/>
          </a:xfrm>
          <a:prstGeom prst="rect">
            <a:avLst/>
          </a:prstGeom>
        </p:spPr>
      </p:pic>
      <p:pic>
        <p:nvPicPr>
          <p:cNvPr id="34" name="Graphic 33" descr="Open book">
            <a:extLst>
              <a:ext uri="{FF2B5EF4-FFF2-40B4-BE49-F238E27FC236}">
                <a16:creationId xmlns:a16="http://schemas.microsoft.com/office/drawing/2014/main" id="{8D5315CE-9B34-4EFC-9969-8FA3CCCCCD9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425408" y="3406762"/>
            <a:ext cx="914400" cy="914400"/>
          </a:xfrm>
          <a:prstGeom prst="rect">
            <a:avLst/>
          </a:prstGeom>
        </p:spPr>
      </p:pic>
      <p:pic>
        <p:nvPicPr>
          <p:cNvPr id="36" name="Graphic 35" descr="Boardroom">
            <a:extLst>
              <a:ext uri="{FF2B5EF4-FFF2-40B4-BE49-F238E27FC236}">
                <a16:creationId xmlns:a16="http://schemas.microsoft.com/office/drawing/2014/main" id="{E02A94C7-7451-4C52-8431-29AA9D504F0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405180" y="4351664"/>
            <a:ext cx="914400" cy="914400"/>
          </a:xfrm>
          <a:prstGeom prst="rect">
            <a:avLst/>
          </a:prstGeom>
        </p:spPr>
      </p:pic>
      <p:pic>
        <p:nvPicPr>
          <p:cNvPr id="38" name="Graphic 37" descr="Bar chart">
            <a:extLst>
              <a:ext uri="{FF2B5EF4-FFF2-40B4-BE49-F238E27FC236}">
                <a16:creationId xmlns:a16="http://schemas.microsoft.com/office/drawing/2014/main" id="{5BB7A8BE-1F67-499B-841E-FFC909FB3AE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6212956" y="3494631"/>
            <a:ext cx="914400" cy="914400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0C0D8393-50C8-4952-AE8C-495A7F02BAF5}"/>
              </a:ext>
            </a:extLst>
          </p:cNvPr>
          <p:cNvSpPr txBox="1"/>
          <p:nvPr/>
        </p:nvSpPr>
        <p:spPr>
          <a:xfrm>
            <a:off x="7364212" y="3535996"/>
            <a:ext cx="4534517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>
                <a:solidFill>
                  <a:srgbClr val="ED7D31"/>
                </a:solidFill>
                <a:latin typeface="Calibri" panose="020F0502020204030204"/>
              </a:rPr>
              <a:t>Personalized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and data-informed support for student success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F164550F-E9A5-4FDF-BFC3-A589DCEDC3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5914" y="243951"/>
            <a:ext cx="9597887" cy="710206"/>
          </a:xfrm>
        </p:spPr>
        <p:txBody>
          <a:bodyPr>
            <a:normAutofit fontScale="90000"/>
          </a:bodyPr>
          <a:lstStyle/>
          <a:p>
            <a:r>
              <a:rPr lang="en-US"/>
              <a:t>Overview of Ector County ISD Tutoring Model:</a:t>
            </a:r>
            <a:br>
              <a:rPr lang="en-US"/>
            </a:br>
            <a:r>
              <a:rPr lang="en-US"/>
              <a:t>Outcomes-Based Contracting</a:t>
            </a:r>
          </a:p>
        </p:txBody>
      </p:sp>
    </p:spTree>
    <p:extLst>
      <p:ext uri="{BB962C8B-B14F-4D97-AF65-F5344CB8AC3E}">
        <p14:creationId xmlns:p14="http://schemas.microsoft.com/office/powerpoint/2010/main" val="38021250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9675181-A97D-43E0-87E8-BAAB465B5D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8AB57-2DBE-44A3-AE96-942C49E954BF}" type="slidenum">
              <a:rPr lang="en-US" smtClean="0"/>
              <a:t>9</a:t>
            </a:fld>
            <a:endParaRPr lang="en-US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A6ACD0C6-F945-4976-B7AC-01A1D4E41626}"/>
              </a:ext>
            </a:extLst>
          </p:cNvPr>
          <p:cNvGrpSpPr/>
          <p:nvPr/>
        </p:nvGrpSpPr>
        <p:grpSpPr>
          <a:xfrm>
            <a:off x="6300824" y="4527400"/>
            <a:ext cx="738664" cy="738664"/>
            <a:chOff x="893765" y="2847133"/>
            <a:chExt cx="1631721" cy="1496267"/>
          </a:xfrm>
          <a:solidFill>
            <a:srgbClr val="3C6EBE"/>
          </a:solidFill>
        </p:grpSpPr>
        <p:pic>
          <p:nvPicPr>
            <p:cNvPr id="15" name="Graphic 14" descr="Money">
              <a:extLst>
                <a:ext uri="{FF2B5EF4-FFF2-40B4-BE49-F238E27FC236}">
                  <a16:creationId xmlns:a16="http://schemas.microsoft.com/office/drawing/2014/main" id="{E1E4F63B-07F6-4C40-A13F-2C6BB883733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893765" y="2847133"/>
              <a:ext cx="914400" cy="914400"/>
            </a:xfrm>
            <a:prstGeom prst="rect">
              <a:avLst/>
            </a:prstGeom>
          </p:spPr>
        </p:pic>
        <p:pic>
          <p:nvPicPr>
            <p:cNvPr id="17" name="Graphic 16" descr="Tag">
              <a:extLst>
                <a:ext uri="{FF2B5EF4-FFF2-40B4-BE49-F238E27FC236}">
                  <a16:creationId xmlns:a16="http://schemas.microsoft.com/office/drawing/2014/main" id="{544F5E73-B311-4921-8CEF-7F32FE1F013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611086" y="3429000"/>
              <a:ext cx="914400" cy="914400"/>
            </a:xfrm>
            <a:prstGeom prst="rect">
              <a:avLst/>
            </a:prstGeom>
          </p:spPr>
        </p:pic>
      </p:grpSp>
      <p:sp>
        <p:nvSpPr>
          <p:cNvPr id="19" name="Title 1">
            <a:extLst>
              <a:ext uri="{FF2B5EF4-FFF2-40B4-BE49-F238E27FC236}">
                <a16:creationId xmlns:a16="http://schemas.microsoft.com/office/drawing/2014/main" id="{5B02299A-4CCB-4238-94FD-E2A2E3714942}"/>
              </a:ext>
            </a:extLst>
          </p:cNvPr>
          <p:cNvSpPr txBox="1">
            <a:spLocks/>
          </p:cNvSpPr>
          <p:nvPr/>
        </p:nvSpPr>
        <p:spPr>
          <a:xfrm>
            <a:off x="271102" y="1416863"/>
            <a:ext cx="5013279" cy="7102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rgbClr val="3C6EBE"/>
                </a:solidFill>
                <a:latin typeface="Open Sans Semibold"/>
                <a:ea typeface="+mj-ea"/>
                <a:cs typeface="+mj-cs"/>
              </a:defRPr>
            </a:lvl1pPr>
          </a:lstStyle>
          <a:p>
            <a:r>
              <a:rPr lang="en-US" sz="3500"/>
              <a:t>Future Considerations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43CF011-B2C8-4AEC-94FE-CB564883FA6F}"/>
              </a:ext>
            </a:extLst>
          </p:cNvPr>
          <p:cNvSpPr txBox="1"/>
          <p:nvPr/>
        </p:nvSpPr>
        <p:spPr>
          <a:xfrm>
            <a:off x="1458140" y="2517631"/>
            <a:ext cx="4455338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Professional</a:t>
            </a:r>
            <a:r>
              <a:rPr lang="en-US" sz="2400" b="1">
                <a:solidFill>
                  <a:srgbClr val="ED7D31"/>
                </a:solidFill>
                <a:latin typeface="Calibri" panose="020F0502020204030204"/>
              </a:rPr>
              <a:t> virtual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tutors trained and vetted by provider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2B12888-2782-425A-8FD7-24515E139B30}"/>
              </a:ext>
            </a:extLst>
          </p:cNvPr>
          <p:cNvSpPr txBox="1"/>
          <p:nvPr/>
        </p:nvSpPr>
        <p:spPr>
          <a:xfrm>
            <a:off x="1458139" y="3501872"/>
            <a:ext cx="41083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Tutors use District’s curriculum and MAP data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24639A9-A62A-4889-B735-A8B3F99248E4}"/>
              </a:ext>
            </a:extLst>
          </p:cNvPr>
          <p:cNvSpPr txBox="1"/>
          <p:nvPr/>
        </p:nvSpPr>
        <p:spPr>
          <a:xfrm>
            <a:off x="7364212" y="4577504"/>
            <a:ext cx="41631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Outcomes-Based Contracting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0400A49-1159-4B03-A968-4EF7B19D17A4}"/>
              </a:ext>
            </a:extLst>
          </p:cNvPr>
          <p:cNvSpPr txBox="1"/>
          <p:nvPr/>
        </p:nvSpPr>
        <p:spPr>
          <a:xfrm>
            <a:off x="7364212" y="2503561"/>
            <a:ext cx="46097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Flexibility with embedded tutoring sessions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A0214C3-2F42-4B73-B406-94B0C9CBF21F}"/>
              </a:ext>
            </a:extLst>
          </p:cNvPr>
          <p:cNvSpPr txBox="1"/>
          <p:nvPr/>
        </p:nvSpPr>
        <p:spPr>
          <a:xfrm>
            <a:off x="1458139" y="4496492"/>
            <a:ext cx="41083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>
                <a:solidFill>
                  <a:srgbClr val="ED7D31"/>
                </a:solidFill>
                <a:latin typeface="Calibri" panose="020F0502020204030204"/>
              </a:rPr>
              <a:t>One-on-One tutoring: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>
                <a:solidFill>
                  <a:srgbClr val="ED7D31"/>
                </a:solidFill>
                <a:latin typeface="Calibri" panose="020F0502020204030204"/>
              </a:rPr>
              <a:t>60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hours/student/year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8" name="Graphic 27" descr="Teacher">
            <a:extLst>
              <a:ext uri="{FF2B5EF4-FFF2-40B4-BE49-F238E27FC236}">
                <a16:creationId xmlns:a16="http://schemas.microsoft.com/office/drawing/2014/main" id="{620F501B-9364-49D3-93A0-6944849E20D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08580" y="2461861"/>
            <a:ext cx="914400" cy="914400"/>
          </a:xfrm>
          <a:prstGeom prst="rect">
            <a:avLst/>
          </a:prstGeom>
        </p:spPr>
      </p:pic>
      <p:pic>
        <p:nvPicPr>
          <p:cNvPr id="32" name="Graphic 31" descr="Daily calendar">
            <a:extLst>
              <a:ext uri="{FF2B5EF4-FFF2-40B4-BE49-F238E27FC236}">
                <a16:creationId xmlns:a16="http://schemas.microsoft.com/office/drawing/2014/main" id="{6EB48125-4BC9-4C1F-8E4A-CC8F7CECCDB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212956" y="2461861"/>
            <a:ext cx="914400" cy="914400"/>
          </a:xfrm>
          <a:prstGeom prst="rect">
            <a:avLst/>
          </a:prstGeom>
        </p:spPr>
      </p:pic>
      <p:pic>
        <p:nvPicPr>
          <p:cNvPr id="34" name="Graphic 33" descr="Open book">
            <a:extLst>
              <a:ext uri="{FF2B5EF4-FFF2-40B4-BE49-F238E27FC236}">
                <a16:creationId xmlns:a16="http://schemas.microsoft.com/office/drawing/2014/main" id="{8D5315CE-9B34-4EFC-9969-8FA3CCCCCD9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425408" y="3406762"/>
            <a:ext cx="914400" cy="914400"/>
          </a:xfrm>
          <a:prstGeom prst="rect">
            <a:avLst/>
          </a:prstGeom>
        </p:spPr>
      </p:pic>
      <p:pic>
        <p:nvPicPr>
          <p:cNvPr id="36" name="Graphic 35" descr="Boardroom">
            <a:extLst>
              <a:ext uri="{FF2B5EF4-FFF2-40B4-BE49-F238E27FC236}">
                <a16:creationId xmlns:a16="http://schemas.microsoft.com/office/drawing/2014/main" id="{E02A94C7-7451-4C52-8431-29AA9D504F0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405180" y="4351664"/>
            <a:ext cx="914400" cy="914400"/>
          </a:xfrm>
          <a:prstGeom prst="rect">
            <a:avLst/>
          </a:prstGeom>
        </p:spPr>
      </p:pic>
      <p:pic>
        <p:nvPicPr>
          <p:cNvPr id="38" name="Graphic 37" descr="Bar chart">
            <a:extLst>
              <a:ext uri="{FF2B5EF4-FFF2-40B4-BE49-F238E27FC236}">
                <a16:creationId xmlns:a16="http://schemas.microsoft.com/office/drawing/2014/main" id="{5BB7A8BE-1F67-499B-841E-FFC909FB3AE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6212956" y="3494631"/>
            <a:ext cx="914400" cy="914400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0C0D8393-50C8-4952-AE8C-495A7F02BAF5}"/>
              </a:ext>
            </a:extLst>
          </p:cNvPr>
          <p:cNvSpPr txBox="1"/>
          <p:nvPr/>
        </p:nvSpPr>
        <p:spPr>
          <a:xfrm>
            <a:off x="7364212" y="3535996"/>
            <a:ext cx="4534517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defRPr/>
            </a:pPr>
            <a:r>
              <a:rPr lang="en-US" sz="2400" b="1">
                <a:solidFill>
                  <a:srgbClr val="ED7D31"/>
                </a:solidFill>
                <a:latin typeface="Calibri" panose="020F0502020204030204"/>
              </a:rPr>
              <a:t>Personalized and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data-informed support for student success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B292C257-4050-4704-A4F3-860DA3D649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5914" y="243951"/>
            <a:ext cx="9597887" cy="710206"/>
          </a:xfrm>
        </p:spPr>
        <p:txBody>
          <a:bodyPr>
            <a:normAutofit fontScale="90000"/>
          </a:bodyPr>
          <a:lstStyle/>
          <a:p>
            <a:r>
              <a:rPr lang="en-US"/>
              <a:t>Overview of Ector County ISD Tutoring Model:</a:t>
            </a:r>
            <a:br>
              <a:rPr lang="en-US"/>
            </a:br>
            <a:r>
              <a:rPr lang="en-US"/>
              <a:t>Outcomes-Based Contracting</a:t>
            </a:r>
          </a:p>
        </p:txBody>
      </p:sp>
    </p:spTree>
    <p:extLst>
      <p:ext uri="{BB962C8B-B14F-4D97-AF65-F5344CB8AC3E}">
        <p14:creationId xmlns:p14="http://schemas.microsoft.com/office/powerpoint/2010/main" val="1621504501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95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95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960"/>
  <p:tag name="BTFPLAYOUTENABLED" val="1"/>
</p:tagLst>
</file>

<file path=ppt/theme/theme1.xml><?xml version="1.0" encoding="utf-8"?>
<a:theme xmlns:a="http://schemas.openxmlformats.org/drawingml/2006/main" name="Main Title Slid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A_Presentation_Template_Resdesign_v12  -  Read-Only" id="{BE6A9CE4-EADF-4849-9C1E-9276ACF8DF07}" vid="{9175DCD4-DFA6-41BE-9A4F-AD2737133B6B}"/>
    </a:ext>
  </a:extLst>
</a:theme>
</file>

<file path=ppt/theme/theme2.xml><?xml version="1.0" encoding="utf-8"?>
<a:theme xmlns:a="http://schemas.openxmlformats.org/drawingml/2006/main" name="Section Title Slid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A_Presentation_Template_Resdesign_v12  -  Read-Only" id="{BE6A9CE4-EADF-4849-9C1E-9276ACF8DF07}" vid="{1D70D3D1-56A4-4FB4-A6D1-82F2BC523FCF}"/>
    </a:ext>
  </a:extLst>
</a:theme>
</file>

<file path=ppt/theme/theme3.xml><?xml version="1.0" encoding="utf-8"?>
<a:theme xmlns:a="http://schemas.openxmlformats.org/drawingml/2006/main" name="TEA Main Slid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A_Presentation_Template_Resdesign_v12  -  Read-Only" id="{BE6A9CE4-EADF-4849-9C1E-9276ACF8DF07}" vid="{04785E54-31DA-4986-A40A-C94CD0806A51}"/>
    </a:ext>
  </a:extLst>
</a:theme>
</file>

<file path=ppt/theme/theme4.xml><?xml version="1.0" encoding="utf-8"?>
<a:theme xmlns:a="http://schemas.openxmlformats.org/drawingml/2006/main" name="1_TEA Main Slid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A_Presentation_Template_Resdesign_v12  -  Read-Only" id="{BE6A9CE4-EADF-4849-9C1E-9276ACF8DF07}" vid="{70971C31-36F9-42D4-97C8-9C5A455E5B58}"/>
    </a:ext>
  </a:extLst>
</a:theme>
</file>

<file path=ppt/theme/theme5.xml><?xml version="1.0" encoding="utf-8"?>
<a:theme xmlns:a="http://schemas.openxmlformats.org/drawingml/2006/main" name="TEA Opener - Blank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A_Presentation_Template_Resdesign_v12  -  Read-Only" id="{BE6A9CE4-EADF-4849-9C1E-9276ACF8DF07}" vid="{5496169F-A4E1-4F47-ABFD-886E512C522D}"/>
    </a:ext>
  </a:extLst>
</a:theme>
</file>

<file path=ppt/theme/theme6.xml><?xml version="1.0" encoding="utf-8"?>
<a:theme xmlns:a="http://schemas.openxmlformats.org/drawingml/2006/main" name="16_TEA Main Slid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CB5C76EAFC85F478791F7F531F36531" ma:contentTypeVersion="7" ma:contentTypeDescription="Create a new document." ma:contentTypeScope="" ma:versionID="0716c5ace3e537036286b2d9f2737883">
  <xsd:schema xmlns:xsd="http://www.w3.org/2001/XMLSchema" xmlns:xs="http://www.w3.org/2001/XMLSchema" xmlns:p="http://schemas.microsoft.com/office/2006/metadata/properties" xmlns:ns3="119abae9-d983-4d4b-bc78-a9d1b809aa23" xmlns:ns4="780fc445-0d7d-4586-b368-346f2e7fd18d" targetNamespace="http://schemas.microsoft.com/office/2006/metadata/properties" ma:root="true" ma:fieldsID="d8e860f9429782c155886f4bb123853e" ns3:_="" ns4:_="">
    <xsd:import namespace="119abae9-d983-4d4b-bc78-a9d1b809aa23"/>
    <xsd:import namespace="780fc445-0d7d-4586-b368-346f2e7fd18d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19abae9-d983-4d4b-bc78-a9d1b809aa2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80fc445-0d7d-4586-b368-346f2e7fd18d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AC86830-CFBF-4BA4-A411-AED87DBDE0C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0836FB83-1998-48A6-BC6A-062E3F131343}">
  <ds:schemaRefs>
    <ds:schemaRef ds:uri="119abae9-d983-4d4b-bc78-a9d1b809aa23"/>
    <ds:schemaRef ds:uri="780fc445-0d7d-4586-b368-346f2e7fd18d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87E7FE6E-008E-447F-8708-88BF3FCD36F3}">
  <ds:schemaRefs>
    <ds:schemaRef ds:uri="119abae9-d983-4d4b-bc78-a9d1b809aa23"/>
    <ds:schemaRef ds:uri="780fc445-0d7d-4586-b368-346f2e7fd18d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TEA_Presentation_Template_Resdesign_v12</Template>
  <Application>Microsoft Office PowerPoint</Application>
  <PresentationFormat>Widescreen</PresentationFormat>
  <Slides>27</Slides>
  <Notes>18</Notes>
  <HiddenSlides>0</HiddenSlides>
  <ScaleCrop>false</ScaleCrop>
  <HeadingPairs>
    <vt:vector size="4" baseType="variant">
      <vt:variant>
        <vt:lpstr>Theme</vt:lpstr>
      </vt:variant>
      <vt:variant>
        <vt:i4>6</vt:i4>
      </vt:variant>
      <vt:variant>
        <vt:lpstr>Slide Titles</vt:lpstr>
      </vt:variant>
      <vt:variant>
        <vt:i4>27</vt:i4>
      </vt:variant>
    </vt:vector>
  </HeadingPairs>
  <TitlesOfParts>
    <vt:vector size="33" baseType="lpstr">
      <vt:lpstr>Main Title Slides</vt:lpstr>
      <vt:lpstr>Section Title Slides</vt:lpstr>
      <vt:lpstr>TEA Main Slide</vt:lpstr>
      <vt:lpstr>1_TEA Main Slide</vt:lpstr>
      <vt:lpstr>TEA Opener - Blank</vt:lpstr>
      <vt:lpstr>16_TEA Main Slide</vt:lpstr>
      <vt:lpstr>High Impact Tutoring:  Program Design</vt:lpstr>
      <vt:lpstr>Introduction: TEA Team</vt:lpstr>
      <vt:lpstr>Agenda for Today</vt:lpstr>
      <vt:lpstr>Recap of Webinar #1</vt:lpstr>
      <vt:lpstr>Key Principles of High Impact Tutoring</vt:lpstr>
      <vt:lpstr>LEA Spotlight: Ector County ISD</vt:lpstr>
      <vt:lpstr>Overview of Ector County ISD Tutoring Model: Outcomes-Based Contracting</vt:lpstr>
      <vt:lpstr>Overview of Ector County ISD Tutoring Model: Outcomes-Based Contracting</vt:lpstr>
      <vt:lpstr>Overview of Ector County ISD Tutoring Model: Outcomes-Based Contracting</vt:lpstr>
      <vt:lpstr>Overview of Ector County ISD Tutoring Model: Outcomes-Based Contracting</vt:lpstr>
      <vt:lpstr>Overview of Ector County ISD Tutoring Model: Outcomes-Based Contracting</vt:lpstr>
      <vt:lpstr>Overview of Ector County ISD Tutoring Model: Outcomes-Based Contracting</vt:lpstr>
      <vt:lpstr>Overview of Ector County ISD Tutoring Model: Outcomes-Based Contracting</vt:lpstr>
      <vt:lpstr>Discussion Questions</vt:lpstr>
      <vt:lpstr>High Impact Tutoring Toolkit: Program Design</vt:lpstr>
      <vt:lpstr>Introduction to High Impact Tutoring Toolkit</vt:lpstr>
      <vt:lpstr>Assembling the Team</vt:lpstr>
      <vt:lpstr>Selecting A Program Focus</vt:lpstr>
      <vt:lpstr>Student Prioritization</vt:lpstr>
      <vt:lpstr>Creating the Structure - Scheduling</vt:lpstr>
      <vt:lpstr>Creating the Structure – Delivery Mode</vt:lpstr>
      <vt:lpstr>Selecting A Tutoring Provider</vt:lpstr>
      <vt:lpstr>Identifying High-Quality Instructional Materials</vt:lpstr>
      <vt:lpstr>TEA Supports</vt:lpstr>
      <vt:lpstr>High Impact Tutoring Implementation Workshop Series</vt:lpstr>
      <vt:lpstr>Closing &amp; Questions</vt:lpstr>
      <vt:lpstr>We’re Here To Help!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Template</dc:title>
  <dc:creator>Spewak, Theresa</dc:creator>
  <cp:revision>1</cp:revision>
  <dcterms:created xsi:type="dcterms:W3CDTF">2021-04-07T13:58:42Z</dcterms:created>
  <dcterms:modified xsi:type="dcterms:W3CDTF">2021-05-26T15:53:56Z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0x010100DCB5C76EAFC85F478791F7F531F36531</vt:lpwstr>
  </property>
</Properties>
</file>