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 id="2147483693" r:id="rId5"/>
    <p:sldMasterId id="2147483709" r:id="rId6"/>
    <p:sldMasterId id="2147483678" r:id="rId7"/>
  </p:sldMasterIdLst>
  <p:notesMasterIdLst>
    <p:notesMasterId r:id="rId40"/>
  </p:notesMasterIdLst>
  <p:handoutMasterIdLst>
    <p:handoutMasterId r:id="rId41"/>
  </p:handoutMasterIdLst>
  <p:sldIdLst>
    <p:sldId id="256" r:id="rId8"/>
    <p:sldId id="258" r:id="rId9"/>
    <p:sldId id="300" r:id="rId10"/>
    <p:sldId id="301" r:id="rId11"/>
    <p:sldId id="261" r:id="rId12"/>
    <p:sldId id="262" r:id="rId13"/>
    <p:sldId id="283" r:id="rId14"/>
    <p:sldId id="280" r:id="rId15"/>
    <p:sldId id="308" r:id="rId16"/>
    <p:sldId id="309" r:id="rId17"/>
    <p:sldId id="310" r:id="rId18"/>
    <p:sldId id="311" r:id="rId19"/>
    <p:sldId id="312" r:id="rId20"/>
    <p:sldId id="313" r:id="rId21"/>
    <p:sldId id="314" r:id="rId22"/>
    <p:sldId id="315" r:id="rId23"/>
    <p:sldId id="316" r:id="rId24"/>
    <p:sldId id="317" r:id="rId25"/>
    <p:sldId id="318" r:id="rId26"/>
    <p:sldId id="297" r:id="rId27"/>
    <p:sldId id="282" r:id="rId28"/>
    <p:sldId id="302" r:id="rId29"/>
    <p:sldId id="303" r:id="rId30"/>
    <p:sldId id="306" r:id="rId31"/>
    <p:sldId id="307" r:id="rId32"/>
    <p:sldId id="277" r:id="rId33"/>
    <p:sldId id="274" r:id="rId34"/>
    <p:sldId id="279" r:id="rId35"/>
    <p:sldId id="295" r:id="rId36"/>
    <p:sldId id="296" r:id="rId37"/>
    <p:sldId id="319" r:id="rId38"/>
    <p:sldId id="298" r:id="rId39"/>
  </p:sldIdLst>
  <p:sldSz cx="12192000" cy="6858000"/>
  <p:notesSz cx="7010400" cy="9236075"/>
  <p:custDataLst>
    <p:tags r:id="rId4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F834677-19B7-336D-3689-DABE52BBEBB2}" name="Cavazos, Esmeralda" initials="CE" userId="S::Esmeralda.Cavazos@tea.texas.gov::a8123084-e289-4fb0-a260-dfc91aed333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rannan, Kim" initials="BK" lastIdx="1" clrIdx="0">
    <p:extLst>
      <p:ext uri="{19B8F6BF-5375-455C-9EA6-DF929625EA0E}">
        <p15:presenceInfo xmlns:p15="http://schemas.microsoft.com/office/powerpoint/2012/main" userId="S-1-5-21-424224527-328161685-9522986-9792" providerId="AD"/>
      </p:ext>
    </p:extLst>
  </p:cmAuthor>
  <p:cmAuthor id="2" name="Neumeyer, Lois" initials="NL" lastIdx="1" clrIdx="1">
    <p:extLst>
      <p:ext uri="{19B8F6BF-5375-455C-9EA6-DF929625EA0E}">
        <p15:presenceInfo xmlns:p15="http://schemas.microsoft.com/office/powerpoint/2012/main" userId="S::Lois.Neumeyer@tea.texas.gov::42eeb8a1-fe1e-47ab-9c42-3597be87e866" providerId="AD"/>
      </p:ext>
    </p:extLst>
  </p:cmAuthor>
  <p:cmAuthor id="3" name="Cavazos, Esmeralda" initials="CE" lastIdx="1" clrIdx="2">
    <p:extLst>
      <p:ext uri="{19B8F6BF-5375-455C-9EA6-DF929625EA0E}">
        <p15:presenceInfo xmlns:p15="http://schemas.microsoft.com/office/powerpoint/2012/main" userId="S::Esmeralda.Cavazos@tea.texas.gov::a8123084-e289-4fb0-a260-dfc91aed333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3E26"/>
    <a:srgbClr val="4472C4"/>
    <a:srgbClr val="3C6EBE"/>
    <a:srgbClr val="2F5CAC"/>
    <a:srgbClr val="44546A"/>
    <a:srgbClr val="2038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10E25B-91C6-4F22-8319-C80C16978629}" v="3" dt="2023-11-13T02:01:33.77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176" autoAdjust="0"/>
    <p:restoredTop sz="70315" autoAdjust="0"/>
  </p:normalViewPr>
  <p:slideViewPr>
    <p:cSldViewPr snapToGrid="0">
      <p:cViewPr varScale="1">
        <p:scale>
          <a:sx n="53" d="100"/>
          <a:sy n="53" d="100"/>
        </p:scale>
        <p:origin x="872" y="24"/>
      </p:cViewPr>
      <p:guideLst/>
    </p:cSldViewPr>
  </p:slideViewPr>
  <p:outlineViewPr>
    <p:cViewPr>
      <p:scale>
        <a:sx n="33" d="100"/>
        <a:sy n="33" d="100"/>
      </p:scale>
      <p:origin x="0" y="-14220"/>
    </p:cViewPr>
  </p:outlineViewPr>
  <p:notesTextViewPr>
    <p:cViewPr>
      <p:scale>
        <a:sx n="1" d="1"/>
        <a:sy n="1" d="1"/>
      </p:scale>
      <p:origin x="0" y="0"/>
    </p:cViewPr>
  </p:notesTextViewPr>
  <p:sorterViewPr>
    <p:cViewPr>
      <p:scale>
        <a:sx n="100" d="100"/>
        <a:sy n="100" d="100"/>
      </p:scale>
      <p:origin x="0" y="-279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ags" Target="tags/tag1.xml"/><Relationship Id="rId47" Type="http://schemas.openxmlformats.org/officeDocument/2006/relationships/tableStyles" Target="tableStyles.xml"/><Relationship Id="rId50" Type="http://schemas.microsoft.com/office/2018/10/relationships/authors" Target="author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notesMaster" Target="notesMasters/notesMaster1.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microsoft.com/office/2015/10/relationships/revisionInfo" Target="revisionInfo.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commentAuthors" Target="commentAuthors.xml"/><Relationship Id="rId48" Type="http://schemas.microsoft.com/office/2016/11/relationships/changesInfo" Target="changesInfos/changesInfo1.xml"/><Relationship Id="rId8"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vazos, Esmeralda" userId="a8123084-e289-4fb0-a260-dfc91aed3333" providerId="ADAL" clId="{0510E25B-91C6-4F22-8319-C80C16978629}"/>
    <pc:docChg chg="undo custSel modSld">
      <pc:chgData name="Cavazos, Esmeralda" userId="a8123084-e289-4fb0-a260-dfc91aed3333" providerId="ADAL" clId="{0510E25B-91C6-4F22-8319-C80C16978629}" dt="2023-11-13T17:13:04.817" v="293" actId="20577"/>
      <pc:docMkLst>
        <pc:docMk/>
      </pc:docMkLst>
      <pc:sldChg chg="modNotesTx">
        <pc:chgData name="Cavazos, Esmeralda" userId="a8123084-e289-4fb0-a260-dfc91aed3333" providerId="ADAL" clId="{0510E25B-91C6-4F22-8319-C80C16978629}" dt="2023-11-13T17:13:04.817" v="293" actId="20577"/>
        <pc:sldMkLst>
          <pc:docMk/>
          <pc:sldMk cId="3025263230" sldId="256"/>
        </pc:sldMkLst>
      </pc:sldChg>
      <pc:sldChg chg="modSp mod">
        <pc:chgData name="Cavazos, Esmeralda" userId="a8123084-e289-4fb0-a260-dfc91aed3333" providerId="ADAL" clId="{0510E25B-91C6-4F22-8319-C80C16978629}" dt="2023-11-13T01:56:07.952" v="171" actId="179"/>
        <pc:sldMkLst>
          <pc:docMk/>
          <pc:sldMk cId="4220885333" sldId="258"/>
        </pc:sldMkLst>
        <pc:spChg chg="mod">
          <ac:chgData name="Cavazos, Esmeralda" userId="a8123084-e289-4fb0-a260-dfc91aed3333" providerId="ADAL" clId="{0510E25B-91C6-4F22-8319-C80C16978629}" dt="2023-11-13T01:56:07.952" v="171" actId="179"/>
          <ac:spMkLst>
            <pc:docMk/>
            <pc:sldMk cId="4220885333" sldId="258"/>
            <ac:spMk id="3" creationId="{00000000-0000-0000-0000-000000000000}"/>
          </ac:spMkLst>
        </pc:spChg>
        <pc:picChg chg="mod">
          <ac:chgData name="Cavazos, Esmeralda" userId="a8123084-e289-4fb0-a260-dfc91aed3333" providerId="ADAL" clId="{0510E25B-91C6-4F22-8319-C80C16978629}" dt="2023-11-13T01:55:37.363" v="160" actId="14100"/>
          <ac:picMkLst>
            <pc:docMk/>
            <pc:sldMk cId="4220885333" sldId="258"/>
            <ac:picMk id="8" creationId="{15EB818E-4291-4D27-8891-B460A6161612}"/>
          </ac:picMkLst>
        </pc:picChg>
      </pc:sldChg>
      <pc:sldChg chg="modSp mod">
        <pc:chgData name="Cavazos, Esmeralda" userId="a8123084-e289-4fb0-a260-dfc91aed3333" providerId="ADAL" clId="{0510E25B-91C6-4F22-8319-C80C16978629}" dt="2023-11-13T01:57:22.272" v="179" actId="179"/>
        <pc:sldMkLst>
          <pc:docMk/>
          <pc:sldMk cId="3723394352" sldId="261"/>
        </pc:sldMkLst>
        <pc:spChg chg="mod">
          <ac:chgData name="Cavazos, Esmeralda" userId="a8123084-e289-4fb0-a260-dfc91aed3333" providerId="ADAL" clId="{0510E25B-91C6-4F22-8319-C80C16978629}" dt="2023-11-13T01:57:22.272" v="179" actId="179"/>
          <ac:spMkLst>
            <pc:docMk/>
            <pc:sldMk cId="3723394352" sldId="261"/>
            <ac:spMk id="3" creationId="{00000000-0000-0000-0000-000000000000}"/>
          </ac:spMkLst>
        </pc:spChg>
      </pc:sldChg>
      <pc:sldChg chg="modSp mod">
        <pc:chgData name="Cavazos, Esmeralda" userId="a8123084-e289-4fb0-a260-dfc91aed3333" providerId="ADAL" clId="{0510E25B-91C6-4F22-8319-C80C16978629}" dt="2023-11-13T01:57:44.300" v="182" actId="27636"/>
        <pc:sldMkLst>
          <pc:docMk/>
          <pc:sldMk cId="3233012393" sldId="262"/>
        </pc:sldMkLst>
        <pc:spChg chg="mod">
          <ac:chgData name="Cavazos, Esmeralda" userId="a8123084-e289-4fb0-a260-dfc91aed3333" providerId="ADAL" clId="{0510E25B-91C6-4F22-8319-C80C16978629}" dt="2023-11-13T01:57:44.300" v="182" actId="27636"/>
          <ac:spMkLst>
            <pc:docMk/>
            <pc:sldMk cId="3233012393" sldId="262"/>
            <ac:spMk id="5" creationId="{AB9FE9DA-B7EE-B74A-B743-26381C350B32}"/>
          </ac:spMkLst>
        </pc:spChg>
        <pc:picChg chg="mod">
          <ac:chgData name="Cavazos, Esmeralda" userId="a8123084-e289-4fb0-a260-dfc91aed3333" providerId="ADAL" clId="{0510E25B-91C6-4F22-8319-C80C16978629}" dt="2023-11-13T01:57:41.796" v="180" actId="14100"/>
          <ac:picMkLst>
            <pc:docMk/>
            <pc:sldMk cId="3233012393" sldId="262"/>
            <ac:picMk id="8" creationId="{00000000-0000-0000-0000-000000000000}"/>
          </ac:picMkLst>
        </pc:picChg>
      </pc:sldChg>
      <pc:sldChg chg="modSp mod">
        <pc:chgData name="Cavazos, Esmeralda" userId="a8123084-e289-4fb0-a260-dfc91aed3333" providerId="ADAL" clId="{0510E25B-91C6-4F22-8319-C80C16978629}" dt="2023-11-13T02:00:25.695" v="198" actId="255"/>
        <pc:sldMkLst>
          <pc:docMk/>
          <pc:sldMk cId="3371690072" sldId="274"/>
        </pc:sldMkLst>
        <pc:spChg chg="mod">
          <ac:chgData name="Cavazos, Esmeralda" userId="a8123084-e289-4fb0-a260-dfc91aed3333" providerId="ADAL" clId="{0510E25B-91C6-4F22-8319-C80C16978629}" dt="2023-11-13T02:00:25.695" v="198" actId="255"/>
          <ac:spMkLst>
            <pc:docMk/>
            <pc:sldMk cId="3371690072" sldId="274"/>
            <ac:spMk id="3" creationId="{00000000-0000-0000-0000-000000000000}"/>
          </ac:spMkLst>
        </pc:spChg>
      </pc:sldChg>
      <pc:sldChg chg="modSp mod">
        <pc:chgData name="Cavazos, Esmeralda" userId="a8123084-e289-4fb0-a260-dfc91aed3333" providerId="ADAL" clId="{0510E25B-91C6-4F22-8319-C80C16978629}" dt="2023-11-13T02:00:12.819" v="197" actId="255"/>
        <pc:sldMkLst>
          <pc:docMk/>
          <pc:sldMk cId="506154420" sldId="277"/>
        </pc:sldMkLst>
        <pc:spChg chg="mod">
          <ac:chgData name="Cavazos, Esmeralda" userId="a8123084-e289-4fb0-a260-dfc91aed3333" providerId="ADAL" clId="{0510E25B-91C6-4F22-8319-C80C16978629}" dt="2023-11-13T02:00:12.819" v="197" actId="255"/>
          <ac:spMkLst>
            <pc:docMk/>
            <pc:sldMk cId="506154420" sldId="277"/>
            <ac:spMk id="3" creationId="{00000000-0000-0000-0000-000000000000}"/>
          </ac:spMkLst>
        </pc:spChg>
        <pc:picChg chg="mod">
          <ac:chgData name="Cavazos, Esmeralda" userId="a8123084-e289-4fb0-a260-dfc91aed3333" providerId="ADAL" clId="{0510E25B-91C6-4F22-8319-C80C16978629}" dt="2023-11-13T02:00:04.109" v="195" actId="14100"/>
          <ac:picMkLst>
            <pc:docMk/>
            <pc:sldMk cId="506154420" sldId="277"/>
            <ac:picMk id="8" creationId="{A1E18310-9A41-4411-BDD9-1327345AE564}"/>
          </ac:picMkLst>
        </pc:picChg>
      </pc:sldChg>
      <pc:sldChg chg="modSp mod">
        <pc:chgData name="Cavazos, Esmeralda" userId="a8123084-e289-4fb0-a260-dfc91aed3333" providerId="ADAL" clId="{0510E25B-91C6-4F22-8319-C80C16978629}" dt="2023-11-13T02:01:16.335" v="204" actId="179"/>
        <pc:sldMkLst>
          <pc:docMk/>
          <pc:sldMk cId="38082320" sldId="279"/>
        </pc:sldMkLst>
        <pc:spChg chg="mod">
          <ac:chgData name="Cavazos, Esmeralda" userId="a8123084-e289-4fb0-a260-dfc91aed3333" providerId="ADAL" clId="{0510E25B-91C6-4F22-8319-C80C16978629}" dt="2023-11-13T02:01:16.335" v="204" actId="179"/>
          <ac:spMkLst>
            <pc:docMk/>
            <pc:sldMk cId="38082320" sldId="279"/>
            <ac:spMk id="3" creationId="{00000000-0000-0000-0000-000000000000}"/>
          </ac:spMkLst>
        </pc:spChg>
      </pc:sldChg>
      <pc:sldChg chg="modSp mod">
        <pc:chgData name="Cavazos, Esmeralda" userId="a8123084-e289-4fb0-a260-dfc91aed3333" providerId="ADAL" clId="{0510E25B-91C6-4F22-8319-C80C16978629}" dt="2023-11-13T01:58:06.865" v="184" actId="14100"/>
        <pc:sldMkLst>
          <pc:docMk/>
          <pc:sldMk cId="284390482" sldId="280"/>
        </pc:sldMkLst>
        <pc:spChg chg="mod">
          <ac:chgData name="Cavazos, Esmeralda" userId="a8123084-e289-4fb0-a260-dfc91aed3333" providerId="ADAL" clId="{0510E25B-91C6-4F22-8319-C80C16978629}" dt="2023-11-13T01:58:06.865" v="184" actId="14100"/>
          <ac:spMkLst>
            <pc:docMk/>
            <pc:sldMk cId="284390482" sldId="280"/>
            <ac:spMk id="3" creationId="{00000000-0000-0000-0000-000000000000}"/>
          </ac:spMkLst>
        </pc:spChg>
      </pc:sldChg>
      <pc:sldChg chg="modSp mod">
        <pc:chgData name="Cavazos, Esmeralda" userId="a8123084-e289-4fb0-a260-dfc91aed3333" providerId="ADAL" clId="{0510E25B-91C6-4F22-8319-C80C16978629}" dt="2023-11-13T01:58:58.731" v="189" actId="255"/>
        <pc:sldMkLst>
          <pc:docMk/>
          <pc:sldMk cId="1773834693" sldId="282"/>
        </pc:sldMkLst>
        <pc:spChg chg="mod">
          <ac:chgData name="Cavazos, Esmeralda" userId="a8123084-e289-4fb0-a260-dfc91aed3333" providerId="ADAL" clId="{0510E25B-91C6-4F22-8319-C80C16978629}" dt="2023-11-13T01:58:58.731" v="189" actId="255"/>
          <ac:spMkLst>
            <pc:docMk/>
            <pc:sldMk cId="1773834693" sldId="282"/>
            <ac:spMk id="3" creationId="{00000000-0000-0000-0000-000000000000}"/>
          </ac:spMkLst>
        </pc:spChg>
      </pc:sldChg>
      <pc:sldChg chg="modSp mod">
        <pc:chgData name="Cavazos, Esmeralda" userId="a8123084-e289-4fb0-a260-dfc91aed3333" providerId="ADAL" clId="{0510E25B-91C6-4F22-8319-C80C16978629}" dt="2023-11-11T07:51:02.011" v="57" actId="2711"/>
        <pc:sldMkLst>
          <pc:docMk/>
          <pc:sldMk cId="637112202" sldId="283"/>
        </pc:sldMkLst>
        <pc:spChg chg="mod">
          <ac:chgData name="Cavazos, Esmeralda" userId="a8123084-e289-4fb0-a260-dfc91aed3333" providerId="ADAL" clId="{0510E25B-91C6-4F22-8319-C80C16978629}" dt="2023-11-11T07:51:02.011" v="57" actId="2711"/>
          <ac:spMkLst>
            <pc:docMk/>
            <pc:sldMk cId="637112202" sldId="283"/>
            <ac:spMk id="3" creationId="{00000000-0000-0000-0000-000000000000}"/>
          </ac:spMkLst>
        </pc:spChg>
      </pc:sldChg>
      <pc:sldChg chg="modSp mod">
        <pc:chgData name="Cavazos, Esmeralda" userId="a8123084-e289-4fb0-a260-dfc91aed3333" providerId="ADAL" clId="{0510E25B-91C6-4F22-8319-C80C16978629}" dt="2023-11-13T02:02:00.263" v="216" actId="255"/>
        <pc:sldMkLst>
          <pc:docMk/>
          <pc:sldMk cId="1163083223" sldId="295"/>
        </pc:sldMkLst>
        <pc:spChg chg="mod">
          <ac:chgData name="Cavazos, Esmeralda" userId="a8123084-e289-4fb0-a260-dfc91aed3333" providerId="ADAL" clId="{0510E25B-91C6-4F22-8319-C80C16978629}" dt="2023-11-13T02:02:00.263" v="216" actId="255"/>
          <ac:spMkLst>
            <pc:docMk/>
            <pc:sldMk cId="1163083223" sldId="295"/>
            <ac:spMk id="3" creationId="{00000000-0000-0000-0000-000000000000}"/>
          </ac:spMkLst>
        </pc:spChg>
      </pc:sldChg>
      <pc:sldChg chg="modSp mod">
        <pc:chgData name="Cavazos, Esmeralda" userId="a8123084-e289-4fb0-a260-dfc91aed3333" providerId="ADAL" clId="{0510E25B-91C6-4F22-8319-C80C16978629}" dt="2023-11-12T03:27:05.251" v="128" actId="2711"/>
        <pc:sldMkLst>
          <pc:docMk/>
          <pc:sldMk cId="1401579000" sldId="296"/>
        </pc:sldMkLst>
        <pc:spChg chg="mod">
          <ac:chgData name="Cavazos, Esmeralda" userId="a8123084-e289-4fb0-a260-dfc91aed3333" providerId="ADAL" clId="{0510E25B-91C6-4F22-8319-C80C16978629}" dt="2023-11-12T03:27:05.251" v="128" actId="2711"/>
          <ac:spMkLst>
            <pc:docMk/>
            <pc:sldMk cId="1401579000" sldId="296"/>
            <ac:spMk id="3" creationId="{00000000-0000-0000-0000-000000000000}"/>
          </ac:spMkLst>
        </pc:spChg>
      </pc:sldChg>
      <pc:sldChg chg="modSp mod">
        <pc:chgData name="Cavazos, Esmeralda" userId="a8123084-e289-4fb0-a260-dfc91aed3333" providerId="ADAL" clId="{0510E25B-91C6-4F22-8319-C80C16978629}" dt="2023-11-11T07:52:42.896" v="65" actId="2711"/>
        <pc:sldMkLst>
          <pc:docMk/>
          <pc:sldMk cId="741373139" sldId="297"/>
        </pc:sldMkLst>
        <pc:spChg chg="mod">
          <ac:chgData name="Cavazos, Esmeralda" userId="a8123084-e289-4fb0-a260-dfc91aed3333" providerId="ADAL" clId="{0510E25B-91C6-4F22-8319-C80C16978629}" dt="2023-11-11T07:52:42.896" v="65" actId="2711"/>
          <ac:spMkLst>
            <pc:docMk/>
            <pc:sldMk cId="741373139" sldId="297"/>
            <ac:spMk id="3" creationId="{00000000-0000-0000-0000-000000000000}"/>
          </ac:spMkLst>
        </pc:spChg>
      </pc:sldChg>
      <pc:sldChg chg="modSp mod">
        <pc:chgData name="Cavazos, Esmeralda" userId="a8123084-e289-4fb0-a260-dfc91aed3333" providerId="ADAL" clId="{0510E25B-91C6-4F22-8319-C80C16978629}" dt="2023-11-11T07:59:47.022" v="127" actId="2711"/>
        <pc:sldMkLst>
          <pc:docMk/>
          <pc:sldMk cId="2042025103" sldId="298"/>
        </pc:sldMkLst>
        <pc:spChg chg="mod">
          <ac:chgData name="Cavazos, Esmeralda" userId="a8123084-e289-4fb0-a260-dfc91aed3333" providerId="ADAL" clId="{0510E25B-91C6-4F22-8319-C80C16978629}" dt="2023-11-11T07:59:47.022" v="127" actId="2711"/>
          <ac:spMkLst>
            <pc:docMk/>
            <pc:sldMk cId="2042025103" sldId="298"/>
            <ac:spMk id="3" creationId="{00000000-0000-0000-0000-000000000000}"/>
          </ac:spMkLst>
        </pc:spChg>
      </pc:sldChg>
      <pc:sldChg chg="modSp mod addCm delCm">
        <pc:chgData name="Cavazos, Esmeralda" userId="a8123084-e289-4fb0-a260-dfc91aed3333" providerId="ADAL" clId="{0510E25B-91C6-4F22-8319-C80C16978629}" dt="2023-11-13T01:56:32.150" v="176" actId="27636"/>
        <pc:sldMkLst>
          <pc:docMk/>
          <pc:sldMk cId="3055226844" sldId="300"/>
        </pc:sldMkLst>
        <pc:spChg chg="mod">
          <ac:chgData name="Cavazos, Esmeralda" userId="a8123084-e289-4fb0-a260-dfc91aed3333" providerId="ADAL" clId="{0510E25B-91C6-4F22-8319-C80C16978629}" dt="2023-11-13T01:56:32.150" v="176" actId="27636"/>
          <ac:spMkLst>
            <pc:docMk/>
            <pc:sldMk cId="3055226844" sldId="300"/>
            <ac:spMk id="5" creationId="{A02A4115-F823-4383-A544-9472DCDD7B08}"/>
          </ac:spMkLst>
        </pc:spChg>
      </pc:sldChg>
      <pc:sldChg chg="modSp mod">
        <pc:chgData name="Cavazos, Esmeralda" userId="a8123084-e289-4fb0-a260-dfc91aed3333" providerId="ADAL" clId="{0510E25B-91C6-4F22-8319-C80C16978629}" dt="2023-11-13T01:59:09.645" v="191" actId="27636"/>
        <pc:sldMkLst>
          <pc:docMk/>
          <pc:sldMk cId="1029949707" sldId="302"/>
        </pc:sldMkLst>
        <pc:spChg chg="mod">
          <ac:chgData name="Cavazos, Esmeralda" userId="a8123084-e289-4fb0-a260-dfc91aed3333" providerId="ADAL" clId="{0510E25B-91C6-4F22-8319-C80C16978629}" dt="2023-11-13T01:59:09.645" v="191" actId="27636"/>
          <ac:spMkLst>
            <pc:docMk/>
            <pc:sldMk cId="1029949707" sldId="302"/>
            <ac:spMk id="5" creationId="{0BCCCF8D-5D8A-49F2-A9EE-BFB5BE5573B8}"/>
          </ac:spMkLst>
        </pc:spChg>
      </pc:sldChg>
      <pc:sldChg chg="modSp mod">
        <pc:chgData name="Cavazos, Esmeralda" userId="a8123084-e289-4fb0-a260-dfc91aed3333" providerId="ADAL" clId="{0510E25B-91C6-4F22-8319-C80C16978629}" dt="2023-11-13T01:59:36.128" v="194" actId="179"/>
        <pc:sldMkLst>
          <pc:docMk/>
          <pc:sldMk cId="3585840370" sldId="303"/>
        </pc:sldMkLst>
        <pc:spChg chg="mod">
          <ac:chgData name="Cavazos, Esmeralda" userId="a8123084-e289-4fb0-a260-dfc91aed3333" providerId="ADAL" clId="{0510E25B-91C6-4F22-8319-C80C16978629}" dt="2023-11-13T01:59:36.128" v="194" actId="179"/>
          <ac:spMkLst>
            <pc:docMk/>
            <pc:sldMk cId="3585840370" sldId="303"/>
            <ac:spMk id="5" creationId="{0BCCCF8D-5D8A-49F2-A9EE-BFB5BE5573B8}"/>
          </ac:spMkLst>
        </pc:spChg>
      </pc:sldChg>
      <pc:sldChg chg="modSp mod">
        <pc:chgData name="Cavazos, Esmeralda" userId="a8123084-e289-4fb0-a260-dfc91aed3333" providerId="ADAL" clId="{0510E25B-91C6-4F22-8319-C80C16978629}" dt="2023-11-11T07:55:33.898" v="91" actId="14100"/>
        <pc:sldMkLst>
          <pc:docMk/>
          <pc:sldMk cId="595568014" sldId="306"/>
        </pc:sldMkLst>
        <pc:spChg chg="mod">
          <ac:chgData name="Cavazos, Esmeralda" userId="a8123084-e289-4fb0-a260-dfc91aed3333" providerId="ADAL" clId="{0510E25B-91C6-4F22-8319-C80C16978629}" dt="2023-11-11T07:55:29.903" v="90" actId="255"/>
          <ac:spMkLst>
            <pc:docMk/>
            <pc:sldMk cId="595568014" sldId="306"/>
            <ac:spMk id="2" creationId="{AAEF2468-7CB5-4FD8-9D8B-89998FB4599C}"/>
          </ac:spMkLst>
        </pc:spChg>
        <pc:grpChg chg="mod">
          <ac:chgData name="Cavazos, Esmeralda" userId="a8123084-e289-4fb0-a260-dfc91aed3333" providerId="ADAL" clId="{0510E25B-91C6-4F22-8319-C80C16978629}" dt="2023-11-11T07:55:33.898" v="91" actId="14100"/>
          <ac:grpSpMkLst>
            <pc:docMk/>
            <pc:sldMk cId="595568014" sldId="306"/>
            <ac:grpSpMk id="8" creationId="{EA65C6C9-1867-41B3-9E66-7924F38AFB7C}"/>
          </ac:grpSpMkLst>
        </pc:grpChg>
      </pc:sldChg>
      <pc:sldChg chg="modSp mod">
        <pc:chgData name="Cavazos, Esmeralda" userId="a8123084-e289-4fb0-a260-dfc91aed3333" providerId="ADAL" clId="{0510E25B-91C6-4F22-8319-C80C16978629}" dt="2023-11-12T03:46:55.485" v="158" actId="5793"/>
        <pc:sldMkLst>
          <pc:docMk/>
          <pc:sldMk cId="3877784069" sldId="307"/>
        </pc:sldMkLst>
        <pc:spChg chg="mod">
          <ac:chgData name="Cavazos, Esmeralda" userId="a8123084-e289-4fb0-a260-dfc91aed3333" providerId="ADAL" clId="{0510E25B-91C6-4F22-8319-C80C16978629}" dt="2023-11-12T03:46:55.485" v="158" actId="5793"/>
          <ac:spMkLst>
            <pc:docMk/>
            <pc:sldMk cId="3877784069" sldId="307"/>
            <ac:spMk id="2" creationId="{00000000-0000-0000-0000-000000000000}"/>
          </ac:spMkLst>
        </pc:spChg>
      </pc:sldChg>
      <pc:sldChg chg="modSp mod addCm delCm">
        <pc:chgData name="Cavazos, Esmeralda" userId="a8123084-e289-4fb0-a260-dfc91aed3333" providerId="ADAL" clId="{0510E25B-91C6-4F22-8319-C80C16978629}" dt="2023-11-13T01:58:31.934" v="186"/>
        <pc:sldMkLst>
          <pc:docMk/>
          <pc:sldMk cId="834343299" sldId="318"/>
        </pc:sldMkLst>
        <pc:spChg chg="mod">
          <ac:chgData name="Cavazos, Esmeralda" userId="a8123084-e289-4fb0-a260-dfc91aed3333" providerId="ADAL" clId="{0510E25B-91C6-4F22-8319-C80C16978629}" dt="2023-11-13T01:58:28.589" v="185" actId="255"/>
          <ac:spMkLst>
            <pc:docMk/>
            <pc:sldMk cId="834343299" sldId="318"/>
            <ac:spMk id="5" creationId="{5B01B8D5-5379-4204-9C82-E6A118960EA7}"/>
          </ac:spMkLst>
        </pc:spChg>
      </pc:sldChg>
      <pc:sldChg chg="modSp mod">
        <pc:chgData name="Cavazos, Esmeralda" userId="a8123084-e289-4fb0-a260-dfc91aed3333" providerId="ADAL" clId="{0510E25B-91C6-4F22-8319-C80C16978629}" dt="2023-11-13T02:02:37.301" v="218" actId="27636"/>
        <pc:sldMkLst>
          <pc:docMk/>
          <pc:sldMk cId="1145398875" sldId="319"/>
        </pc:sldMkLst>
        <pc:spChg chg="mod">
          <ac:chgData name="Cavazos, Esmeralda" userId="a8123084-e289-4fb0-a260-dfc91aed3333" providerId="ADAL" clId="{0510E25B-91C6-4F22-8319-C80C16978629}" dt="2023-11-13T02:02:37.301" v="218" actId="27636"/>
          <ac:spMkLst>
            <pc:docMk/>
            <pc:sldMk cId="1145398875" sldId="319"/>
            <ac:spMk id="5" creationId="{7614AB7B-0DFD-41A3-B177-ECDB3E6158CF}"/>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F0D8B08-2753-44B2-850A-4F64B2435EE3}"/>
              </a:ext>
            </a:extLst>
          </p:cNvPr>
          <p:cNvSpPr>
            <a:spLocks noGrp="1"/>
          </p:cNvSpPr>
          <p:nvPr>
            <p:ph type="hdr" sz="quarter"/>
          </p:nvPr>
        </p:nvSpPr>
        <p:spPr>
          <a:xfrm>
            <a:off x="0" y="1"/>
            <a:ext cx="3037840" cy="463696"/>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2B3D249-3F79-4A8B-8E7A-35AF0D38AECF}"/>
              </a:ext>
            </a:extLst>
          </p:cNvPr>
          <p:cNvSpPr>
            <a:spLocks noGrp="1"/>
          </p:cNvSpPr>
          <p:nvPr>
            <p:ph type="dt" sz="quarter" idx="1"/>
          </p:nvPr>
        </p:nvSpPr>
        <p:spPr>
          <a:xfrm>
            <a:off x="3970938" y="1"/>
            <a:ext cx="3037840" cy="463696"/>
          </a:xfrm>
          <a:prstGeom prst="rect">
            <a:avLst/>
          </a:prstGeom>
        </p:spPr>
        <p:txBody>
          <a:bodyPr vert="horz" lIns="91440" tIns="45720" rIns="91440" bIns="45720" rtlCol="0"/>
          <a:lstStyle>
            <a:lvl1pPr algn="r">
              <a:defRPr sz="1200"/>
            </a:lvl1pPr>
          </a:lstStyle>
          <a:p>
            <a:fld id="{BB3C9B4E-595F-41DA-BD33-0904867F8A0E}" type="datetimeFigureOut">
              <a:rPr lang="en-US" smtClean="0"/>
              <a:t>11/13/2023</a:t>
            </a:fld>
            <a:endParaRPr lang="en-US"/>
          </a:p>
        </p:txBody>
      </p:sp>
      <p:sp>
        <p:nvSpPr>
          <p:cNvPr id="4" name="Footer Placeholder 3">
            <a:extLst>
              <a:ext uri="{FF2B5EF4-FFF2-40B4-BE49-F238E27FC236}">
                <a16:creationId xmlns:a16="http://schemas.microsoft.com/office/drawing/2014/main" id="{A24EB69C-CF49-423B-A242-4029B868EB84}"/>
              </a:ext>
            </a:extLst>
          </p:cNvPr>
          <p:cNvSpPr>
            <a:spLocks noGrp="1"/>
          </p:cNvSpPr>
          <p:nvPr>
            <p:ph type="ftr" sz="quarter" idx="2"/>
          </p:nvPr>
        </p:nvSpPr>
        <p:spPr>
          <a:xfrm>
            <a:off x="0" y="8772379"/>
            <a:ext cx="3037840" cy="463696"/>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DCC08DF-6A7A-4DED-B64F-2E297129443C}"/>
              </a:ext>
            </a:extLst>
          </p:cNvPr>
          <p:cNvSpPr>
            <a:spLocks noGrp="1"/>
          </p:cNvSpPr>
          <p:nvPr>
            <p:ph type="sldNum" sz="quarter" idx="3"/>
          </p:nvPr>
        </p:nvSpPr>
        <p:spPr>
          <a:xfrm>
            <a:off x="3970938" y="8772379"/>
            <a:ext cx="3037840" cy="463696"/>
          </a:xfrm>
          <a:prstGeom prst="rect">
            <a:avLst/>
          </a:prstGeom>
        </p:spPr>
        <p:txBody>
          <a:bodyPr vert="horz" lIns="91440" tIns="45720" rIns="91440" bIns="45720" rtlCol="0" anchor="b"/>
          <a:lstStyle>
            <a:lvl1pPr algn="r">
              <a:defRPr sz="1200"/>
            </a:lvl1pPr>
          </a:lstStyle>
          <a:p>
            <a:fld id="{34BB2160-73A8-42C7-A50A-01F6C0AA7EB7}" type="slidenum">
              <a:rPr lang="en-US" smtClean="0"/>
              <a:t>‹#›</a:t>
            </a:fld>
            <a:endParaRPr lang="en-US"/>
          </a:p>
        </p:txBody>
      </p:sp>
    </p:spTree>
    <p:extLst>
      <p:ext uri="{BB962C8B-B14F-4D97-AF65-F5344CB8AC3E}">
        <p14:creationId xmlns:p14="http://schemas.microsoft.com/office/powerpoint/2010/main" val="4946181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3408"/>
          </a:xfrm>
          <a:prstGeom prst="rect">
            <a:avLst/>
          </a:prstGeom>
        </p:spPr>
        <p:txBody>
          <a:bodyPr vert="horz" lIns="92307" tIns="46153" rIns="92307" bIns="46153" rtlCol="0"/>
          <a:lstStyle>
            <a:lvl1pPr algn="l">
              <a:defRPr sz="1200"/>
            </a:lvl1pPr>
          </a:lstStyle>
          <a:p>
            <a:endParaRPr lang="en-US"/>
          </a:p>
        </p:txBody>
      </p:sp>
      <p:sp>
        <p:nvSpPr>
          <p:cNvPr id="3" name="Date Placeholder 2"/>
          <p:cNvSpPr>
            <a:spLocks noGrp="1"/>
          </p:cNvSpPr>
          <p:nvPr>
            <p:ph type="dt" idx="1"/>
          </p:nvPr>
        </p:nvSpPr>
        <p:spPr>
          <a:xfrm>
            <a:off x="3970939" y="1"/>
            <a:ext cx="3037840" cy="463408"/>
          </a:xfrm>
          <a:prstGeom prst="rect">
            <a:avLst/>
          </a:prstGeom>
        </p:spPr>
        <p:txBody>
          <a:bodyPr vert="horz" lIns="92307" tIns="46153" rIns="92307" bIns="46153" rtlCol="0"/>
          <a:lstStyle>
            <a:lvl1pPr algn="r">
              <a:defRPr sz="1200"/>
            </a:lvl1pPr>
          </a:lstStyle>
          <a:p>
            <a:fld id="{DE4E8AEC-DDDE-49E0-B8B1-BDE8B364A8B2}" type="datetimeFigureOut">
              <a:rPr lang="en-US" smtClean="0"/>
              <a:t>11/13/2023</a:t>
            </a:fld>
            <a:endParaRPr lang="en-US"/>
          </a:p>
        </p:txBody>
      </p:sp>
      <p:sp>
        <p:nvSpPr>
          <p:cNvPr id="4" name="Slide Image Placeholder 3"/>
          <p:cNvSpPr>
            <a:spLocks noGrp="1" noRot="1" noChangeAspect="1"/>
          </p:cNvSpPr>
          <p:nvPr>
            <p:ph type="sldImg" idx="2"/>
          </p:nvPr>
        </p:nvSpPr>
        <p:spPr>
          <a:xfrm>
            <a:off x="735013" y="1154113"/>
            <a:ext cx="5540375" cy="3116262"/>
          </a:xfrm>
          <a:prstGeom prst="rect">
            <a:avLst/>
          </a:prstGeom>
          <a:noFill/>
          <a:ln w="12700">
            <a:solidFill>
              <a:prstClr val="black"/>
            </a:solidFill>
          </a:ln>
        </p:spPr>
        <p:txBody>
          <a:bodyPr vert="horz" lIns="92307" tIns="46153" rIns="92307" bIns="46153" rtlCol="0" anchor="ctr"/>
          <a:lstStyle/>
          <a:p>
            <a:endParaRPr lang="en-US"/>
          </a:p>
        </p:txBody>
      </p:sp>
      <p:sp>
        <p:nvSpPr>
          <p:cNvPr id="5" name="Notes Placeholder 4"/>
          <p:cNvSpPr>
            <a:spLocks noGrp="1"/>
          </p:cNvSpPr>
          <p:nvPr>
            <p:ph type="body" sz="quarter" idx="3"/>
          </p:nvPr>
        </p:nvSpPr>
        <p:spPr>
          <a:xfrm>
            <a:off x="701040" y="4444861"/>
            <a:ext cx="5608320" cy="3636704"/>
          </a:xfrm>
          <a:prstGeom prst="rect">
            <a:avLst/>
          </a:prstGeom>
        </p:spPr>
        <p:txBody>
          <a:bodyPr vert="horz" lIns="92307" tIns="46153" rIns="92307" bIns="4615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70"/>
            <a:ext cx="3037840" cy="463407"/>
          </a:xfrm>
          <a:prstGeom prst="rect">
            <a:avLst/>
          </a:prstGeom>
        </p:spPr>
        <p:txBody>
          <a:bodyPr vert="horz" lIns="92307" tIns="46153" rIns="92307" bIns="46153"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772670"/>
            <a:ext cx="3037840" cy="463407"/>
          </a:xfrm>
          <a:prstGeom prst="rect">
            <a:avLst/>
          </a:prstGeom>
        </p:spPr>
        <p:txBody>
          <a:bodyPr vert="horz" lIns="92307" tIns="46153" rIns="92307" bIns="46153" rtlCol="0" anchor="b"/>
          <a:lstStyle>
            <a:lvl1pPr algn="r">
              <a:defRPr sz="1200"/>
            </a:lvl1pPr>
          </a:lstStyle>
          <a:p>
            <a:fld id="{A60C0484-98EB-471E-9866-4A193670F9DD}" type="slidenum">
              <a:rPr lang="en-US" smtClean="0"/>
              <a:t>‹#›</a:t>
            </a:fld>
            <a:endParaRPr lang="en-US"/>
          </a:p>
        </p:txBody>
      </p:sp>
    </p:spTree>
    <p:extLst>
      <p:ext uri="{BB962C8B-B14F-4D97-AF65-F5344CB8AC3E}">
        <p14:creationId xmlns:p14="http://schemas.microsoft.com/office/powerpoint/2010/main" val="26870162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the TELPAS Alternate training module for the </a:t>
            </a:r>
            <a:r>
              <a:rPr lang="en-US"/>
              <a:t>speaking domain. </a:t>
            </a:r>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1</a:t>
            </a:fld>
            <a:endParaRPr lang="en-US"/>
          </a:p>
        </p:txBody>
      </p:sp>
    </p:spTree>
    <p:extLst>
      <p:ext uri="{BB962C8B-B14F-4D97-AF65-F5344CB8AC3E}">
        <p14:creationId xmlns:p14="http://schemas.microsoft.com/office/powerpoint/2010/main" val="37514704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8188" indent="-282575">
              <a:defRPr>
                <a:solidFill>
                  <a:schemeClr val="tx1"/>
                </a:solidFill>
                <a:latin typeface="Calibri" panose="020F0502020204030204" pitchFamily="34" charset="0"/>
              </a:defRPr>
            </a:lvl2pPr>
            <a:lvl3pPr marL="1135063" indent="-227013">
              <a:defRPr>
                <a:solidFill>
                  <a:schemeClr val="tx1"/>
                </a:solidFill>
                <a:latin typeface="Calibri" panose="020F0502020204030204" pitchFamily="34" charset="0"/>
              </a:defRPr>
            </a:lvl3pPr>
            <a:lvl4pPr marL="1590675" indent="-227013">
              <a:defRPr>
                <a:solidFill>
                  <a:schemeClr val="tx1"/>
                </a:solidFill>
                <a:latin typeface="Calibri" panose="020F0502020204030204" pitchFamily="34" charset="0"/>
              </a:defRPr>
            </a:lvl4pPr>
            <a:lvl5pPr marL="2044700" indent="-227013">
              <a:defRPr>
                <a:solidFill>
                  <a:schemeClr val="tx1"/>
                </a:solidFill>
                <a:latin typeface="Calibri" panose="020F0502020204030204" pitchFamily="34" charset="0"/>
              </a:defRPr>
            </a:lvl5pPr>
            <a:lvl6pPr marL="2501900" indent="-227013" defTabSz="457200" eaLnBrk="0" fontAlgn="base" hangingPunct="0">
              <a:spcBef>
                <a:spcPct val="0"/>
              </a:spcBef>
              <a:spcAft>
                <a:spcPct val="0"/>
              </a:spcAft>
              <a:defRPr>
                <a:solidFill>
                  <a:schemeClr val="tx1"/>
                </a:solidFill>
                <a:latin typeface="Calibri" panose="020F0502020204030204" pitchFamily="34" charset="0"/>
              </a:defRPr>
            </a:lvl6pPr>
            <a:lvl7pPr marL="2959100" indent="-227013" defTabSz="457200" eaLnBrk="0" fontAlgn="base" hangingPunct="0">
              <a:spcBef>
                <a:spcPct val="0"/>
              </a:spcBef>
              <a:spcAft>
                <a:spcPct val="0"/>
              </a:spcAft>
              <a:defRPr>
                <a:solidFill>
                  <a:schemeClr val="tx1"/>
                </a:solidFill>
                <a:latin typeface="Calibri" panose="020F0502020204030204" pitchFamily="34" charset="0"/>
              </a:defRPr>
            </a:lvl7pPr>
            <a:lvl8pPr marL="3416300" indent="-227013" defTabSz="457200" eaLnBrk="0" fontAlgn="base" hangingPunct="0">
              <a:spcBef>
                <a:spcPct val="0"/>
              </a:spcBef>
              <a:spcAft>
                <a:spcPct val="0"/>
              </a:spcAft>
              <a:defRPr>
                <a:solidFill>
                  <a:schemeClr val="tx1"/>
                </a:solidFill>
                <a:latin typeface="Calibri" panose="020F0502020204030204" pitchFamily="34" charset="0"/>
              </a:defRPr>
            </a:lvl8pPr>
            <a:lvl9pPr marL="3873500" indent="-227013"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B643690-D065-48BA-804F-3251A962A9DC}" type="slidenum">
              <a:rPr lang="en-US" altLang="en-US" smtClean="0"/>
              <a:pPr fontAlgn="base">
                <a:spcBef>
                  <a:spcPct val="0"/>
                </a:spcBef>
                <a:spcAft>
                  <a:spcPct val="0"/>
                </a:spcAft>
              </a:pPr>
              <a:t>10</a:t>
            </a:fld>
            <a:endParaRPr lang="en-US" altLang="en-US"/>
          </a:p>
        </p:txBody>
      </p:sp>
    </p:spTree>
    <p:extLst>
      <p:ext uri="{BB962C8B-B14F-4D97-AF65-F5344CB8AC3E}">
        <p14:creationId xmlns:p14="http://schemas.microsoft.com/office/powerpoint/2010/main" val="14794706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8188" indent="-282575">
              <a:defRPr>
                <a:solidFill>
                  <a:schemeClr val="tx1"/>
                </a:solidFill>
                <a:latin typeface="Calibri" panose="020F0502020204030204" pitchFamily="34" charset="0"/>
              </a:defRPr>
            </a:lvl2pPr>
            <a:lvl3pPr marL="1135063" indent="-227013">
              <a:defRPr>
                <a:solidFill>
                  <a:schemeClr val="tx1"/>
                </a:solidFill>
                <a:latin typeface="Calibri" panose="020F0502020204030204" pitchFamily="34" charset="0"/>
              </a:defRPr>
            </a:lvl3pPr>
            <a:lvl4pPr marL="1590675" indent="-227013">
              <a:defRPr>
                <a:solidFill>
                  <a:schemeClr val="tx1"/>
                </a:solidFill>
                <a:latin typeface="Calibri" panose="020F0502020204030204" pitchFamily="34" charset="0"/>
              </a:defRPr>
            </a:lvl4pPr>
            <a:lvl5pPr marL="2044700" indent="-227013">
              <a:defRPr>
                <a:solidFill>
                  <a:schemeClr val="tx1"/>
                </a:solidFill>
                <a:latin typeface="Calibri" panose="020F0502020204030204" pitchFamily="34" charset="0"/>
              </a:defRPr>
            </a:lvl5pPr>
            <a:lvl6pPr marL="2501900" indent="-227013" defTabSz="457200" eaLnBrk="0" fontAlgn="base" hangingPunct="0">
              <a:spcBef>
                <a:spcPct val="0"/>
              </a:spcBef>
              <a:spcAft>
                <a:spcPct val="0"/>
              </a:spcAft>
              <a:defRPr>
                <a:solidFill>
                  <a:schemeClr val="tx1"/>
                </a:solidFill>
                <a:latin typeface="Calibri" panose="020F0502020204030204" pitchFamily="34" charset="0"/>
              </a:defRPr>
            </a:lvl6pPr>
            <a:lvl7pPr marL="2959100" indent="-227013" defTabSz="457200" eaLnBrk="0" fontAlgn="base" hangingPunct="0">
              <a:spcBef>
                <a:spcPct val="0"/>
              </a:spcBef>
              <a:spcAft>
                <a:spcPct val="0"/>
              </a:spcAft>
              <a:defRPr>
                <a:solidFill>
                  <a:schemeClr val="tx1"/>
                </a:solidFill>
                <a:latin typeface="Calibri" panose="020F0502020204030204" pitchFamily="34" charset="0"/>
              </a:defRPr>
            </a:lvl7pPr>
            <a:lvl8pPr marL="3416300" indent="-227013" defTabSz="457200" eaLnBrk="0" fontAlgn="base" hangingPunct="0">
              <a:spcBef>
                <a:spcPct val="0"/>
              </a:spcBef>
              <a:spcAft>
                <a:spcPct val="0"/>
              </a:spcAft>
              <a:defRPr>
                <a:solidFill>
                  <a:schemeClr val="tx1"/>
                </a:solidFill>
                <a:latin typeface="Calibri" panose="020F0502020204030204" pitchFamily="34" charset="0"/>
              </a:defRPr>
            </a:lvl8pPr>
            <a:lvl9pPr marL="3873500" indent="-227013"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B643690-D065-48BA-804F-3251A962A9DC}" type="slidenum">
              <a:rPr lang="en-US" altLang="en-US" smtClean="0"/>
              <a:pPr fontAlgn="base">
                <a:spcBef>
                  <a:spcPct val="0"/>
                </a:spcBef>
                <a:spcAft>
                  <a:spcPct val="0"/>
                </a:spcAft>
              </a:pPr>
              <a:t>11</a:t>
            </a:fld>
            <a:endParaRPr lang="en-US" altLang="en-US"/>
          </a:p>
        </p:txBody>
      </p:sp>
    </p:spTree>
    <p:extLst>
      <p:ext uri="{BB962C8B-B14F-4D97-AF65-F5344CB8AC3E}">
        <p14:creationId xmlns:p14="http://schemas.microsoft.com/office/powerpoint/2010/main" val="36425613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8188" indent="-282575">
              <a:defRPr>
                <a:solidFill>
                  <a:schemeClr val="tx1"/>
                </a:solidFill>
                <a:latin typeface="Calibri" panose="020F0502020204030204" pitchFamily="34" charset="0"/>
              </a:defRPr>
            </a:lvl2pPr>
            <a:lvl3pPr marL="1135063" indent="-227013">
              <a:defRPr>
                <a:solidFill>
                  <a:schemeClr val="tx1"/>
                </a:solidFill>
                <a:latin typeface="Calibri" panose="020F0502020204030204" pitchFamily="34" charset="0"/>
              </a:defRPr>
            </a:lvl3pPr>
            <a:lvl4pPr marL="1590675" indent="-227013">
              <a:defRPr>
                <a:solidFill>
                  <a:schemeClr val="tx1"/>
                </a:solidFill>
                <a:latin typeface="Calibri" panose="020F0502020204030204" pitchFamily="34" charset="0"/>
              </a:defRPr>
            </a:lvl4pPr>
            <a:lvl5pPr marL="2044700" indent="-227013">
              <a:defRPr>
                <a:solidFill>
                  <a:schemeClr val="tx1"/>
                </a:solidFill>
                <a:latin typeface="Calibri" panose="020F0502020204030204" pitchFamily="34" charset="0"/>
              </a:defRPr>
            </a:lvl5pPr>
            <a:lvl6pPr marL="2501900" indent="-227013" defTabSz="457200" eaLnBrk="0" fontAlgn="base" hangingPunct="0">
              <a:spcBef>
                <a:spcPct val="0"/>
              </a:spcBef>
              <a:spcAft>
                <a:spcPct val="0"/>
              </a:spcAft>
              <a:defRPr>
                <a:solidFill>
                  <a:schemeClr val="tx1"/>
                </a:solidFill>
                <a:latin typeface="Calibri" panose="020F0502020204030204" pitchFamily="34" charset="0"/>
              </a:defRPr>
            </a:lvl6pPr>
            <a:lvl7pPr marL="2959100" indent="-227013" defTabSz="457200" eaLnBrk="0" fontAlgn="base" hangingPunct="0">
              <a:spcBef>
                <a:spcPct val="0"/>
              </a:spcBef>
              <a:spcAft>
                <a:spcPct val="0"/>
              </a:spcAft>
              <a:defRPr>
                <a:solidFill>
                  <a:schemeClr val="tx1"/>
                </a:solidFill>
                <a:latin typeface="Calibri" panose="020F0502020204030204" pitchFamily="34" charset="0"/>
              </a:defRPr>
            </a:lvl7pPr>
            <a:lvl8pPr marL="3416300" indent="-227013" defTabSz="457200" eaLnBrk="0" fontAlgn="base" hangingPunct="0">
              <a:spcBef>
                <a:spcPct val="0"/>
              </a:spcBef>
              <a:spcAft>
                <a:spcPct val="0"/>
              </a:spcAft>
              <a:defRPr>
                <a:solidFill>
                  <a:schemeClr val="tx1"/>
                </a:solidFill>
                <a:latin typeface="Calibri" panose="020F0502020204030204" pitchFamily="34" charset="0"/>
              </a:defRPr>
            </a:lvl8pPr>
            <a:lvl9pPr marL="3873500" indent="-227013"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B643690-D065-48BA-804F-3251A962A9DC}" type="slidenum">
              <a:rPr lang="en-US" altLang="en-US" smtClean="0"/>
              <a:pPr fontAlgn="base">
                <a:spcBef>
                  <a:spcPct val="0"/>
                </a:spcBef>
                <a:spcAft>
                  <a:spcPct val="0"/>
                </a:spcAft>
              </a:pPr>
              <a:t>12</a:t>
            </a:fld>
            <a:endParaRPr lang="en-US" altLang="en-US"/>
          </a:p>
        </p:txBody>
      </p:sp>
    </p:spTree>
    <p:extLst>
      <p:ext uri="{BB962C8B-B14F-4D97-AF65-F5344CB8AC3E}">
        <p14:creationId xmlns:p14="http://schemas.microsoft.com/office/powerpoint/2010/main" val="12726432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8188" indent="-282575">
              <a:defRPr>
                <a:solidFill>
                  <a:schemeClr val="tx1"/>
                </a:solidFill>
                <a:latin typeface="Calibri" panose="020F0502020204030204" pitchFamily="34" charset="0"/>
              </a:defRPr>
            </a:lvl2pPr>
            <a:lvl3pPr marL="1135063" indent="-227013">
              <a:defRPr>
                <a:solidFill>
                  <a:schemeClr val="tx1"/>
                </a:solidFill>
                <a:latin typeface="Calibri" panose="020F0502020204030204" pitchFamily="34" charset="0"/>
              </a:defRPr>
            </a:lvl3pPr>
            <a:lvl4pPr marL="1590675" indent="-227013">
              <a:defRPr>
                <a:solidFill>
                  <a:schemeClr val="tx1"/>
                </a:solidFill>
                <a:latin typeface="Calibri" panose="020F0502020204030204" pitchFamily="34" charset="0"/>
              </a:defRPr>
            </a:lvl4pPr>
            <a:lvl5pPr marL="2044700" indent="-227013">
              <a:defRPr>
                <a:solidFill>
                  <a:schemeClr val="tx1"/>
                </a:solidFill>
                <a:latin typeface="Calibri" panose="020F0502020204030204" pitchFamily="34" charset="0"/>
              </a:defRPr>
            </a:lvl5pPr>
            <a:lvl6pPr marL="2501900" indent="-227013" defTabSz="457200" eaLnBrk="0" fontAlgn="base" hangingPunct="0">
              <a:spcBef>
                <a:spcPct val="0"/>
              </a:spcBef>
              <a:spcAft>
                <a:spcPct val="0"/>
              </a:spcAft>
              <a:defRPr>
                <a:solidFill>
                  <a:schemeClr val="tx1"/>
                </a:solidFill>
                <a:latin typeface="Calibri" panose="020F0502020204030204" pitchFamily="34" charset="0"/>
              </a:defRPr>
            </a:lvl6pPr>
            <a:lvl7pPr marL="2959100" indent="-227013" defTabSz="457200" eaLnBrk="0" fontAlgn="base" hangingPunct="0">
              <a:spcBef>
                <a:spcPct val="0"/>
              </a:spcBef>
              <a:spcAft>
                <a:spcPct val="0"/>
              </a:spcAft>
              <a:defRPr>
                <a:solidFill>
                  <a:schemeClr val="tx1"/>
                </a:solidFill>
                <a:latin typeface="Calibri" panose="020F0502020204030204" pitchFamily="34" charset="0"/>
              </a:defRPr>
            </a:lvl7pPr>
            <a:lvl8pPr marL="3416300" indent="-227013" defTabSz="457200" eaLnBrk="0" fontAlgn="base" hangingPunct="0">
              <a:spcBef>
                <a:spcPct val="0"/>
              </a:spcBef>
              <a:spcAft>
                <a:spcPct val="0"/>
              </a:spcAft>
              <a:defRPr>
                <a:solidFill>
                  <a:schemeClr val="tx1"/>
                </a:solidFill>
                <a:latin typeface="Calibri" panose="020F0502020204030204" pitchFamily="34" charset="0"/>
              </a:defRPr>
            </a:lvl8pPr>
            <a:lvl9pPr marL="3873500" indent="-227013"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B643690-D065-48BA-804F-3251A962A9DC}" type="slidenum">
              <a:rPr lang="en-US" altLang="en-US" smtClean="0"/>
              <a:pPr fontAlgn="base">
                <a:spcBef>
                  <a:spcPct val="0"/>
                </a:spcBef>
                <a:spcAft>
                  <a:spcPct val="0"/>
                </a:spcAft>
              </a:pPr>
              <a:t>13</a:t>
            </a:fld>
            <a:endParaRPr lang="en-US" altLang="en-US"/>
          </a:p>
        </p:txBody>
      </p:sp>
    </p:spTree>
    <p:extLst>
      <p:ext uri="{BB962C8B-B14F-4D97-AF65-F5344CB8AC3E}">
        <p14:creationId xmlns:p14="http://schemas.microsoft.com/office/powerpoint/2010/main" val="25917266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8188" indent="-282575">
              <a:defRPr>
                <a:solidFill>
                  <a:schemeClr val="tx1"/>
                </a:solidFill>
                <a:latin typeface="Calibri" panose="020F0502020204030204" pitchFamily="34" charset="0"/>
              </a:defRPr>
            </a:lvl2pPr>
            <a:lvl3pPr marL="1135063" indent="-227013">
              <a:defRPr>
                <a:solidFill>
                  <a:schemeClr val="tx1"/>
                </a:solidFill>
                <a:latin typeface="Calibri" panose="020F0502020204030204" pitchFamily="34" charset="0"/>
              </a:defRPr>
            </a:lvl3pPr>
            <a:lvl4pPr marL="1590675" indent="-227013">
              <a:defRPr>
                <a:solidFill>
                  <a:schemeClr val="tx1"/>
                </a:solidFill>
                <a:latin typeface="Calibri" panose="020F0502020204030204" pitchFamily="34" charset="0"/>
              </a:defRPr>
            </a:lvl4pPr>
            <a:lvl5pPr marL="2044700" indent="-227013">
              <a:defRPr>
                <a:solidFill>
                  <a:schemeClr val="tx1"/>
                </a:solidFill>
                <a:latin typeface="Calibri" panose="020F0502020204030204" pitchFamily="34" charset="0"/>
              </a:defRPr>
            </a:lvl5pPr>
            <a:lvl6pPr marL="2501900" indent="-227013" defTabSz="457200" eaLnBrk="0" fontAlgn="base" hangingPunct="0">
              <a:spcBef>
                <a:spcPct val="0"/>
              </a:spcBef>
              <a:spcAft>
                <a:spcPct val="0"/>
              </a:spcAft>
              <a:defRPr>
                <a:solidFill>
                  <a:schemeClr val="tx1"/>
                </a:solidFill>
                <a:latin typeface="Calibri" panose="020F0502020204030204" pitchFamily="34" charset="0"/>
              </a:defRPr>
            </a:lvl6pPr>
            <a:lvl7pPr marL="2959100" indent="-227013" defTabSz="457200" eaLnBrk="0" fontAlgn="base" hangingPunct="0">
              <a:spcBef>
                <a:spcPct val="0"/>
              </a:spcBef>
              <a:spcAft>
                <a:spcPct val="0"/>
              </a:spcAft>
              <a:defRPr>
                <a:solidFill>
                  <a:schemeClr val="tx1"/>
                </a:solidFill>
                <a:latin typeface="Calibri" panose="020F0502020204030204" pitchFamily="34" charset="0"/>
              </a:defRPr>
            </a:lvl7pPr>
            <a:lvl8pPr marL="3416300" indent="-227013" defTabSz="457200" eaLnBrk="0" fontAlgn="base" hangingPunct="0">
              <a:spcBef>
                <a:spcPct val="0"/>
              </a:spcBef>
              <a:spcAft>
                <a:spcPct val="0"/>
              </a:spcAft>
              <a:defRPr>
                <a:solidFill>
                  <a:schemeClr val="tx1"/>
                </a:solidFill>
                <a:latin typeface="Calibri" panose="020F0502020204030204" pitchFamily="34" charset="0"/>
              </a:defRPr>
            </a:lvl8pPr>
            <a:lvl9pPr marL="3873500" indent="-227013"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B643690-D065-48BA-804F-3251A962A9DC}" type="slidenum">
              <a:rPr lang="en-US" altLang="en-US" smtClean="0"/>
              <a:pPr fontAlgn="base">
                <a:spcBef>
                  <a:spcPct val="0"/>
                </a:spcBef>
                <a:spcAft>
                  <a:spcPct val="0"/>
                </a:spcAft>
              </a:pPr>
              <a:t>14</a:t>
            </a:fld>
            <a:endParaRPr lang="en-US" altLang="en-US"/>
          </a:p>
        </p:txBody>
      </p:sp>
    </p:spTree>
    <p:extLst>
      <p:ext uri="{BB962C8B-B14F-4D97-AF65-F5344CB8AC3E}">
        <p14:creationId xmlns:p14="http://schemas.microsoft.com/office/powerpoint/2010/main" val="9304323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8188" indent="-282575">
              <a:defRPr>
                <a:solidFill>
                  <a:schemeClr val="tx1"/>
                </a:solidFill>
                <a:latin typeface="Calibri" panose="020F0502020204030204" pitchFamily="34" charset="0"/>
              </a:defRPr>
            </a:lvl2pPr>
            <a:lvl3pPr marL="1135063" indent="-227013">
              <a:defRPr>
                <a:solidFill>
                  <a:schemeClr val="tx1"/>
                </a:solidFill>
                <a:latin typeface="Calibri" panose="020F0502020204030204" pitchFamily="34" charset="0"/>
              </a:defRPr>
            </a:lvl3pPr>
            <a:lvl4pPr marL="1590675" indent="-227013">
              <a:defRPr>
                <a:solidFill>
                  <a:schemeClr val="tx1"/>
                </a:solidFill>
                <a:latin typeface="Calibri" panose="020F0502020204030204" pitchFamily="34" charset="0"/>
              </a:defRPr>
            </a:lvl4pPr>
            <a:lvl5pPr marL="2044700" indent="-227013">
              <a:defRPr>
                <a:solidFill>
                  <a:schemeClr val="tx1"/>
                </a:solidFill>
                <a:latin typeface="Calibri" panose="020F0502020204030204" pitchFamily="34" charset="0"/>
              </a:defRPr>
            </a:lvl5pPr>
            <a:lvl6pPr marL="2501900" indent="-227013" defTabSz="457200" eaLnBrk="0" fontAlgn="base" hangingPunct="0">
              <a:spcBef>
                <a:spcPct val="0"/>
              </a:spcBef>
              <a:spcAft>
                <a:spcPct val="0"/>
              </a:spcAft>
              <a:defRPr>
                <a:solidFill>
                  <a:schemeClr val="tx1"/>
                </a:solidFill>
                <a:latin typeface="Calibri" panose="020F0502020204030204" pitchFamily="34" charset="0"/>
              </a:defRPr>
            </a:lvl6pPr>
            <a:lvl7pPr marL="2959100" indent="-227013" defTabSz="457200" eaLnBrk="0" fontAlgn="base" hangingPunct="0">
              <a:spcBef>
                <a:spcPct val="0"/>
              </a:spcBef>
              <a:spcAft>
                <a:spcPct val="0"/>
              </a:spcAft>
              <a:defRPr>
                <a:solidFill>
                  <a:schemeClr val="tx1"/>
                </a:solidFill>
                <a:latin typeface="Calibri" panose="020F0502020204030204" pitchFamily="34" charset="0"/>
              </a:defRPr>
            </a:lvl7pPr>
            <a:lvl8pPr marL="3416300" indent="-227013" defTabSz="457200" eaLnBrk="0" fontAlgn="base" hangingPunct="0">
              <a:spcBef>
                <a:spcPct val="0"/>
              </a:spcBef>
              <a:spcAft>
                <a:spcPct val="0"/>
              </a:spcAft>
              <a:defRPr>
                <a:solidFill>
                  <a:schemeClr val="tx1"/>
                </a:solidFill>
                <a:latin typeface="Calibri" panose="020F0502020204030204" pitchFamily="34" charset="0"/>
              </a:defRPr>
            </a:lvl8pPr>
            <a:lvl9pPr marL="3873500" indent="-227013"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B643690-D065-48BA-804F-3251A962A9DC}" type="slidenum">
              <a:rPr lang="en-US" altLang="en-US" smtClean="0"/>
              <a:pPr fontAlgn="base">
                <a:spcBef>
                  <a:spcPct val="0"/>
                </a:spcBef>
                <a:spcAft>
                  <a:spcPct val="0"/>
                </a:spcAft>
              </a:pPr>
              <a:t>15</a:t>
            </a:fld>
            <a:endParaRPr lang="en-US" altLang="en-US"/>
          </a:p>
        </p:txBody>
      </p:sp>
    </p:spTree>
    <p:extLst>
      <p:ext uri="{BB962C8B-B14F-4D97-AF65-F5344CB8AC3E}">
        <p14:creationId xmlns:p14="http://schemas.microsoft.com/office/powerpoint/2010/main" val="26368000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8188" indent="-282575">
              <a:defRPr>
                <a:solidFill>
                  <a:schemeClr val="tx1"/>
                </a:solidFill>
                <a:latin typeface="Calibri" panose="020F0502020204030204" pitchFamily="34" charset="0"/>
              </a:defRPr>
            </a:lvl2pPr>
            <a:lvl3pPr marL="1135063" indent="-227013">
              <a:defRPr>
                <a:solidFill>
                  <a:schemeClr val="tx1"/>
                </a:solidFill>
                <a:latin typeface="Calibri" panose="020F0502020204030204" pitchFamily="34" charset="0"/>
              </a:defRPr>
            </a:lvl3pPr>
            <a:lvl4pPr marL="1590675" indent="-227013">
              <a:defRPr>
                <a:solidFill>
                  <a:schemeClr val="tx1"/>
                </a:solidFill>
                <a:latin typeface="Calibri" panose="020F0502020204030204" pitchFamily="34" charset="0"/>
              </a:defRPr>
            </a:lvl4pPr>
            <a:lvl5pPr marL="2044700" indent="-227013">
              <a:defRPr>
                <a:solidFill>
                  <a:schemeClr val="tx1"/>
                </a:solidFill>
                <a:latin typeface="Calibri" panose="020F0502020204030204" pitchFamily="34" charset="0"/>
              </a:defRPr>
            </a:lvl5pPr>
            <a:lvl6pPr marL="2501900" indent="-227013" defTabSz="457200" eaLnBrk="0" fontAlgn="base" hangingPunct="0">
              <a:spcBef>
                <a:spcPct val="0"/>
              </a:spcBef>
              <a:spcAft>
                <a:spcPct val="0"/>
              </a:spcAft>
              <a:defRPr>
                <a:solidFill>
                  <a:schemeClr val="tx1"/>
                </a:solidFill>
                <a:latin typeface="Calibri" panose="020F0502020204030204" pitchFamily="34" charset="0"/>
              </a:defRPr>
            </a:lvl6pPr>
            <a:lvl7pPr marL="2959100" indent="-227013" defTabSz="457200" eaLnBrk="0" fontAlgn="base" hangingPunct="0">
              <a:spcBef>
                <a:spcPct val="0"/>
              </a:spcBef>
              <a:spcAft>
                <a:spcPct val="0"/>
              </a:spcAft>
              <a:defRPr>
                <a:solidFill>
                  <a:schemeClr val="tx1"/>
                </a:solidFill>
                <a:latin typeface="Calibri" panose="020F0502020204030204" pitchFamily="34" charset="0"/>
              </a:defRPr>
            </a:lvl7pPr>
            <a:lvl8pPr marL="3416300" indent="-227013" defTabSz="457200" eaLnBrk="0" fontAlgn="base" hangingPunct="0">
              <a:spcBef>
                <a:spcPct val="0"/>
              </a:spcBef>
              <a:spcAft>
                <a:spcPct val="0"/>
              </a:spcAft>
              <a:defRPr>
                <a:solidFill>
                  <a:schemeClr val="tx1"/>
                </a:solidFill>
                <a:latin typeface="Calibri" panose="020F0502020204030204" pitchFamily="34" charset="0"/>
              </a:defRPr>
            </a:lvl8pPr>
            <a:lvl9pPr marL="3873500" indent="-227013"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B643690-D065-48BA-804F-3251A962A9DC}" type="slidenum">
              <a:rPr lang="en-US" altLang="en-US" smtClean="0"/>
              <a:pPr fontAlgn="base">
                <a:spcBef>
                  <a:spcPct val="0"/>
                </a:spcBef>
                <a:spcAft>
                  <a:spcPct val="0"/>
                </a:spcAft>
              </a:pPr>
              <a:t>16</a:t>
            </a:fld>
            <a:endParaRPr lang="en-US" altLang="en-US"/>
          </a:p>
        </p:txBody>
      </p:sp>
    </p:spTree>
    <p:extLst>
      <p:ext uri="{BB962C8B-B14F-4D97-AF65-F5344CB8AC3E}">
        <p14:creationId xmlns:p14="http://schemas.microsoft.com/office/powerpoint/2010/main" val="42134737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8188" indent="-282575">
              <a:defRPr>
                <a:solidFill>
                  <a:schemeClr val="tx1"/>
                </a:solidFill>
                <a:latin typeface="Calibri" panose="020F0502020204030204" pitchFamily="34" charset="0"/>
              </a:defRPr>
            </a:lvl2pPr>
            <a:lvl3pPr marL="1135063" indent="-227013">
              <a:defRPr>
                <a:solidFill>
                  <a:schemeClr val="tx1"/>
                </a:solidFill>
                <a:latin typeface="Calibri" panose="020F0502020204030204" pitchFamily="34" charset="0"/>
              </a:defRPr>
            </a:lvl3pPr>
            <a:lvl4pPr marL="1590675" indent="-227013">
              <a:defRPr>
                <a:solidFill>
                  <a:schemeClr val="tx1"/>
                </a:solidFill>
                <a:latin typeface="Calibri" panose="020F0502020204030204" pitchFamily="34" charset="0"/>
              </a:defRPr>
            </a:lvl4pPr>
            <a:lvl5pPr marL="2044700" indent="-227013">
              <a:defRPr>
                <a:solidFill>
                  <a:schemeClr val="tx1"/>
                </a:solidFill>
                <a:latin typeface="Calibri" panose="020F0502020204030204" pitchFamily="34" charset="0"/>
              </a:defRPr>
            </a:lvl5pPr>
            <a:lvl6pPr marL="2501900" indent="-227013" defTabSz="457200" eaLnBrk="0" fontAlgn="base" hangingPunct="0">
              <a:spcBef>
                <a:spcPct val="0"/>
              </a:spcBef>
              <a:spcAft>
                <a:spcPct val="0"/>
              </a:spcAft>
              <a:defRPr>
                <a:solidFill>
                  <a:schemeClr val="tx1"/>
                </a:solidFill>
                <a:latin typeface="Calibri" panose="020F0502020204030204" pitchFamily="34" charset="0"/>
              </a:defRPr>
            </a:lvl6pPr>
            <a:lvl7pPr marL="2959100" indent="-227013" defTabSz="457200" eaLnBrk="0" fontAlgn="base" hangingPunct="0">
              <a:spcBef>
                <a:spcPct val="0"/>
              </a:spcBef>
              <a:spcAft>
                <a:spcPct val="0"/>
              </a:spcAft>
              <a:defRPr>
                <a:solidFill>
                  <a:schemeClr val="tx1"/>
                </a:solidFill>
                <a:latin typeface="Calibri" panose="020F0502020204030204" pitchFamily="34" charset="0"/>
              </a:defRPr>
            </a:lvl7pPr>
            <a:lvl8pPr marL="3416300" indent="-227013" defTabSz="457200" eaLnBrk="0" fontAlgn="base" hangingPunct="0">
              <a:spcBef>
                <a:spcPct val="0"/>
              </a:spcBef>
              <a:spcAft>
                <a:spcPct val="0"/>
              </a:spcAft>
              <a:defRPr>
                <a:solidFill>
                  <a:schemeClr val="tx1"/>
                </a:solidFill>
                <a:latin typeface="Calibri" panose="020F0502020204030204" pitchFamily="34" charset="0"/>
              </a:defRPr>
            </a:lvl8pPr>
            <a:lvl9pPr marL="3873500" indent="-227013"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B643690-D065-48BA-804F-3251A962A9DC}" type="slidenum">
              <a:rPr lang="en-US" altLang="en-US" smtClean="0"/>
              <a:pPr fontAlgn="base">
                <a:spcBef>
                  <a:spcPct val="0"/>
                </a:spcBef>
                <a:spcAft>
                  <a:spcPct val="0"/>
                </a:spcAft>
              </a:pPr>
              <a:t>17</a:t>
            </a:fld>
            <a:endParaRPr lang="en-US" altLang="en-US"/>
          </a:p>
        </p:txBody>
      </p:sp>
    </p:spTree>
    <p:extLst>
      <p:ext uri="{BB962C8B-B14F-4D97-AF65-F5344CB8AC3E}">
        <p14:creationId xmlns:p14="http://schemas.microsoft.com/office/powerpoint/2010/main" val="23926772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8188" indent="-282575">
              <a:defRPr>
                <a:solidFill>
                  <a:schemeClr val="tx1"/>
                </a:solidFill>
                <a:latin typeface="Calibri" panose="020F0502020204030204" pitchFamily="34" charset="0"/>
              </a:defRPr>
            </a:lvl2pPr>
            <a:lvl3pPr marL="1135063" indent="-227013">
              <a:defRPr>
                <a:solidFill>
                  <a:schemeClr val="tx1"/>
                </a:solidFill>
                <a:latin typeface="Calibri" panose="020F0502020204030204" pitchFamily="34" charset="0"/>
              </a:defRPr>
            </a:lvl3pPr>
            <a:lvl4pPr marL="1590675" indent="-227013">
              <a:defRPr>
                <a:solidFill>
                  <a:schemeClr val="tx1"/>
                </a:solidFill>
                <a:latin typeface="Calibri" panose="020F0502020204030204" pitchFamily="34" charset="0"/>
              </a:defRPr>
            </a:lvl4pPr>
            <a:lvl5pPr marL="2044700" indent="-227013">
              <a:defRPr>
                <a:solidFill>
                  <a:schemeClr val="tx1"/>
                </a:solidFill>
                <a:latin typeface="Calibri" panose="020F0502020204030204" pitchFamily="34" charset="0"/>
              </a:defRPr>
            </a:lvl5pPr>
            <a:lvl6pPr marL="2501900" indent="-227013" defTabSz="457200" eaLnBrk="0" fontAlgn="base" hangingPunct="0">
              <a:spcBef>
                <a:spcPct val="0"/>
              </a:spcBef>
              <a:spcAft>
                <a:spcPct val="0"/>
              </a:spcAft>
              <a:defRPr>
                <a:solidFill>
                  <a:schemeClr val="tx1"/>
                </a:solidFill>
                <a:latin typeface="Calibri" panose="020F0502020204030204" pitchFamily="34" charset="0"/>
              </a:defRPr>
            </a:lvl6pPr>
            <a:lvl7pPr marL="2959100" indent="-227013" defTabSz="457200" eaLnBrk="0" fontAlgn="base" hangingPunct="0">
              <a:spcBef>
                <a:spcPct val="0"/>
              </a:spcBef>
              <a:spcAft>
                <a:spcPct val="0"/>
              </a:spcAft>
              <a:defRPr>
                <a:solidFill>
                  <a:schemeClr val="tx1"/>
                </a:solidFill>
                <a:latin typeface="Calibri" panose="020F0502020204030204" pitchFamily="34" charset="0"/>
              </a:defRPr>
            </a:lvl7pPr>
            <a:lvl8pPr marL="3416300" indent="-227013" defTabSz="457200" eaLnBrk="0" fontAlgn="base" hangingPunct="0">
              <a:spcBef>
                <a:spcPct val="0"/>
              </a:spcBef>
              <a:spcAft>
                <a:spcPct val="0"/>
              </a:spcAft>
              <a:defRPr>
                <a:solidFill>
                  <a:schemeClr val="tx1"/>
                </a:solidFill>
                <a:latin typeface="Calibri" panose="020F0502020204030204" pitchFamily="34" charset="0"/>
              </a:defRPr>
            </a:lvl8pPr>
            <a:lvl9pPr marL="3873500" indent="-227013"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B643690-D065-48BA-804F-3251A962A9DC}" type="slidenum">
              <a:rPr lang="en-US" altLang="en-US" smtClean="0"/>
              <a:pPr fontAlgn="base">
                <a:spcBef>
                  <a:spcPct val="0"/>
                </a:spcBef>
                <a:spcAft>
                  <a:spcPct val="0"/>
                </a:spcAft>
              </a:pPr>
              <a:t>18</a:t>
            </a:fld>
            <a:endParaRPr lang="en-US" altLang="en-US"/>
          </a:p>
        </p:txBody>
      </p:sp>
    </p:spTree>
    <p:extLst>
      <p:ext uri="{BB962C8B-B14F-4D97-AF65-F5344CB8AC3E}">
        <p14:creationId xmlns:p14="http://schemas.microsoft.com/office/powerpoint/2010/main" val="6636105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0C0484-98EB-471E-9866-4A193670F9DD}" type="slidenum">
              <a:rPr lang="en-US" smtClean="0"/>
              <a:t>19</a:t>
            </a:fld>
            <a:endParaRPr lang="en-US"/>
          </a:p>
        </p:txBody>
      </p:sp>
    </p:spTree>
    <p:extLst>
      <p:ext uri="{BB962C8B-B14F-4D97-AF65-F5344CB8AC3E}">
        <p14:creationId xmlns:p14="http://schemas.microsoft.com/office/powerpoint/2010/main" val="5485275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2</a:t>
            </a:fld>
            <a:endParaRPr lang="en-US"/>
          </a:p>
        </p:txBody>
      </p:sp>
    </p:spTree>
    <p:extLst>
      <p:ext uri="{BB962C8B-B14F-4D97-AF65-F5344CB8AC3E}">
        <p14:creationId xmlns:p14="http://schemas.microsoft.com/office/powerpoint/2010/main" val="13709434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20</a:t>
            </a:fld>
            <a:endParaRPr lang="en-US"/>
          </a:p>
        </p:txBody>
      </p:sp>
    </p:spTree>
    <p:extLst>
      <p:ext uri="{BB962C8B-B14F-4D97-AF65-F5344CB8AC3E}">
        <p14:creationId xmlns:p14="http://schemas.microsoft.com/office/powerpoint/2010/main" val="41199231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21</a:t>
            </a:fld>
            <a:endParaRPr lang="en-US"/>
          </a:p>
        </p:txBody>
      </p:sp>
    </p:spTree>
    <p:extLst>
      <p:ext uri="{BB962C8B-B14F-4D97-AF65-F5344CB8AC3E}">
        <p14:creationId xmlns:p14="http://schemas.microsoft.com/office/powerpoint/2010/main" val="14289478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22</a:t>
            </a:fld>
            <a:endParaRPr lang="en-US"/>
          </a:p>
        </p:txBody>
      </p:sp>
    </p:spTree>
    <p:extLst>
      <p:ext uri="{BB962C8B-B14F-4D97-AF65-F5344CB8AC3E}">
        <p14:creationId xmlns:p14="http://schemas.microsoft.com/office/powerpoint/2010/main" val="37713658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23</a:t>
            </a:fld>
            <a:endParaRPr lang="en-US"/>
          </a:p>
        </p:txBody>
      </p:sp>
    </p:spTree>
    <p:extLst>
      <p:ext uri="{BB962C8B-B14F-4D97-AF65-F5344CB8AC3E}">
        <p14:creationId xmlns:p14="http://schemas.microsoft.com/office/powerpoint/2010/main" val="11128165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24</a:t>
            </a:fld>
            <a:endParaRPr lang="en-US"/>
          </a:p>
        </p:txBody>
      </p:sp>
    </p:spTree>
    <p:extLst>
      <p:ext uri="{BB962C8B-B14F-4D97-AF65-F5344CB8AC3E}">
        <p14:creationId xmlns:p14="http://schemas.microsoft.com/office/powerpoint/2010/main" val="16866928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25</a:t>
            </a:fld>
            <a:endParaRPr lang="en-US"/>
          </a:p>
        </p:txBody>
      </p:sp>
    </p:spTree>
    <p:extLst>
      <p:ext uri="{BB962C8B-B14F-4D97-AF65-F5344CB8AC3E}">
        <p14:creationId xmlns:p14="http://schemas.microsoft.com/office/powerpoint/2010/main" val="4120161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0C0484-98EB-471E-9866-4A193670F9DD}" type="slidenum">
              <a:rPr lang="en-US" smtClean="0"/>
              <a:t>26</a:t>
            </a:fld>
            <a:endParaRPr lang="en-US"/>
          </a:p>
        </p:txBody>
      </p:sp>
    </p:spTree>
    <p:extLst>
      <p:ext uri="{BB962C8B-B14F-4D97-AF65-F5344CB8AC3E}">
        <p14:creationId xmlns:p14="http://schemas.microsoft.com/office/powerpoint/2010/main" val="5525850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0C0484-98EB-471E-9866-4A193670F9DD}" type="slidenum">
              <a:rPr lang="en-US" smtClean="0"/>
              <a:t>27</a:t>
            </a:fld>
            <a:endParaRPr lang="en-US"/>
          </a:p>
        </p:txBody>
      </p:sp>
    </p:spTree>
    <p:extLst>
      <p:ext uri="{BB962C8B-B14F-4D97-AF65-F5344CB8AC3E}">
        <p14:creationId xmlns:p14="http://schemas.microsoft.com/office/powerpoint/2010/main" val="8569881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0C0484-98EB-471E-9866-4A193670F9DD}" type="slidenum">
              <a:rPr lang="en-US" smtClean="0"/>
              <a:t>28</a:t>
            </a:fld>
            <a:endParaRPr lang="en-US"/>
          </a:p>
        </p:txBody>
      </p:sp>
    </p:spTree>
    <p:extLst>
      <p:ext uri="{BB962C8B-B14F-4D97-AF65-F5344CB8AC3E}">
        <p14:creationId xmlns:p14="http://schemas.microsoft.com/office/powerpoint/2010/main" val="36330146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29</a:t>
            </a:fld>
            <a:endParaRPr lang="en-US"/>
          </a:p>
        </p:txBody>
      </p:sp>
    </p:spTree>
    <p:extLst>
      <p:ext uri="{BB962C8B-B14F-4D97-AF65-F5344CB8AC3E}">
        <p14:creationId xmlns:p14="http://schemas.microsoft.com/office/powerpoint/2010/main" val="32062985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00"/>
              </a:solidFill>
              <a:latin typeface="Calibri" panose="020F0502020204030204" pitchFamily="34" charset="0"/>
              <a:sym typeface=""/>
            </a:endParaRPr>
          </a:p>
        </p:txBody>
      </p:sp>
      <p:sp>
        <p:nvSpPr>
          <p:cNvPr id="4" name="Slide Number Placeholder 3"/>
          <p:cNvSpPr>
            <a:spLocks noGrp="1"/>
          </p:cNvSpPr>
          <p:nvPr>
            <p:ph type="sldNum" sz="quarter" idx="10"/>
          </p:nvPr>
        </p:nvSpPr>
        <p:spPr/>
        <p:txBody>
          <a:bodyPr/>
          <a:lstStyle/>
          <a:p>
            <a:fld id="{A60C0484-98EB-471E-9866-4A193670F9DD}" type="slidenum">
              <a:rPr lang="en-US" smtClean="0"/>
              <a:t>3</a:t>
            </a:fld>
            <a:endParaRPr lang="en-US"/>
          </a:p>
        </p:txBody>
      </p:sp>
    </p:spTree>
    <p:extLst>
      <p:ext uri="{BB962C8B-B14F-4D97-AF65-F5344CB8AC3E}">
        <p14:creationId xmlns:p14="http://schemas.microsoft.com/office/powerpoint/2010/main" val="36499346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0C0484-98EB-471E-9866-4A193670F9DD}" type="slidenum">
              <a:rPr lang="en-US" smtClean="0"/>
              <a:t>30</a:t>
            </a:fld>
            <a:endParaRPr lang="en-US"/>
          </a:p>
        </p:txBody>
      </p:sp>
    </p:spTree>
    <p:extLst>
      <p:ext uri="{BB962C8B-B14F-4D97-AF65-F5344CB8AC3E}">
        <p14:creationId xmlns:p14="http://schemas.microsoft.com/office/powerpoint/2010/main" val="12799478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0C0484-98EB-471E-9866-4A193670F9DD}" type="slidenum">
              <a:rPr lang="en-US" smtClean="0"/>
              <a:t>31</a:t>
            </a:fld>
            <a:endParaRPr lang="en-US"/>
          </a:p>
        </p:txBody>
      </p:sp>
    </p:spTree>
    <p:extLst>
      <p:ext uri="{BB962C8B-B14F-4D97-AF65-F5344CB8AC3E}">
        <p14:creationId xmlns:p14="http://schemas.microsoft.com/office/powerpoint/2010/main" val="18718395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32</a:t>
            </a:fld>
            <a:endParaRPr lang="en-US"/>
          </a:p>
        </p:txBody>
      </p:sp>
    </p:spTree>
    <p:extLst>
      <p:ext uri="{BB962C8B-B14F-4D97-AF65-F5344CB8AC3E}">
        <p14:creationId xmlns:p14="http://schemas.microsoft.com/office/powerpoint/2010/main" val="879929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0C0484-98EB-471E-9866-4A193670F9DD}" type="slidenum">
              <a:rPr lang="en-US" smtClean="0"/>
              <a:t>4</a:t>
            </a:fld>
            <a:endParaRPr lang="en-US"/>
          </a:p>
        </p:txBody>
      </p:sp>
    </p:spTree>
    <p:extLst>
      <p:ext uri="{BB962C8B-B14F-4D97-AF65-F5344CB8AC3E}">
        <p14:creationId xmlns:p14="http://schemas.microsoft.com/office/powerpoint/2010/main" val="6740672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5</a:t>
            </a:fld>
            <a:endParaRPr lang="en-US"/>
          </a:p>
        </p:txBody>
      </p:sp>
    </p:spTree>
    <p:extLst>
      <p:ext uri="{BB962C8B-B14F-4D97-AF65-F5344CB8AC3E}">
        <p14:creationId xmlns:p14="http://schemas.microsoft.com/office/powerpoint/2010/main" val="18829592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cs typeface="Calibri"/>
            </a:endParaRPr>
          </a:p>
        </p:txBody>
      </p:sp>
      <p:sp>
        <p:nvSpPr>
          <p:cNvPr id="4" name="Slide Number Placeholder 3"/>
          <p:cNvSpPr>
            <a:spLocks noGrp="1"/>
          </p:cNvSpPr>
          <p:nvPr>
            <p:ph type="sldNum" sz="quarter" idx="10"/>
          </p:nvPr>
        </p:nvSpPr>
        <p:spPr/>
        <p:txBody>
          <a:bodyPr/>
          <a:lstStyle/>
          <a:p>
            <a:fld id="{A60C0484-98EB-471E-9866-4A193670F9DD}" type="slidenum">
              <a:rPr lang="en-US" smtClean="0"/>
              <a:t>6</a:t>
            </a:fld>
            <a:endParaRPr lang="en-US"/>
          </a:p>
        </p:txBody>
      </p:sp>
    </p:spTree>
    <p:extLst>
      <p:ext uri="{BB962C8B-B14F-4D97-AF65-F5344CB8AC3E}">
        <p14:creationId xmlns:p14="http://schemas.microsoft.com/office/powerpoint/2010/main" val="35168404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7</a:t>
            </a:fld>
            <a:endParaRPr lang="en-US"/>
          </a:p>
        </p:txBody>
      </p:sp>
    </p:spTree>
    <p:extLst>
      <p:ext uri="{BB962C8B-B14F-4D97-AF65-F5344CB8AC3E}">
        <p14:creationId xmlns:p14="http://schemas.microsoft.com/office/powerpoint/2010/main" val="12566999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0C0484-98EB-471E-9866-4A193670F9DD}" type="slidenum">
              <a:rPr lang="en-US" smtClean="0"/>
              <a:t>8</a:t>
            </a:fld>
            <a:endParaRPr lang="en-US"/>
          </a:p>
        </p:txBody>
      </p:sp>
    </p:spTree>
    <p:extLst>
      <p:ext uri="{BB962C8B-B14F-4D97-AF65-F5344CB8AC3E}">
        <p14:creationId xmlns:p14="http://schemas.microsoft.com/office/powerpoint/2010/main" val="32668106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8188" indent="-282575">
              <a:defRPr>
                <a:solidFill>
                  <a:schemeClr val="tx1"/>
                </a:solidFill>
                <a:latin typeface="Calibri" panose="020F0502020204030204" pitchFamily="34" charset="0"/>
              </a:defRPr>
            </a:lvl2pPr>
            <a:lvl3pPr marL="1135063" indent="-227013">
              <a:defRPr>
                <a:solidFill>
                  <a:schemeClr val="tx1"/>
                </a:solidFill>
                <a:latin typeface="Calibri" panose="020F0502020204030204" pitchFamily="34" charset="0"/>
              </a:defRPr>
            </a:lvl3pPr>
            <a:lvl4pPr marL="1590675" indent="-227013">
              <a:defRPr>
                <a:solidFill>
                  <a:schemeClr val="tx1"/>
                </a:solidFill>
                <a:latin typeface="Calibri" panose="020F0502020204030204" pitchFamily="34" charset="0"/>
              </a:defRPr>
            </a:lvl4pPr>
            <a:lvl5pPr marL="2044700" indent="-227013">
              <a:defRPr>
                <a:solidFill>
                  <a:schemeClr val="tx1"/>
                </a:solidFill>
                <a:latin typeface="Calibri" panose="020F0502020204030204" pitchFamily="34" charset="0"/>
              </a:defRPr>
            </a:lvl5pPr>
            <a:lvl6pPr marL="2501900" indent="-227013" defTabSz="457200" eaLnBrk="0" fontAlgn="base" hangingPunct="0">
              <a:spcBef>
                <a:spcPct val="0"/>
              </a:spcBef>
              <a:spcAft>
                <a:spcPct val="0"/>
              </a:spcAft>
              <a:defRPr>
                <a:solidFill>
                  <a:schemeClr val="tx1"/>
                </a:solidFill>
                <a:latin typeface="Calibri" panose="020F0502020204030204" pitchFamily="34" charset="0"/>
              </a:defRPr>
            </a:lvl6pPr>
            <a:lvl7pPr marL="2959100" indent="-227013" defTabSz="457200" eaLnBrk="0" fontAlgn="base" hangingPunct="0">
              <a:spcBef>
                <a:spcPct val="0"/>
              </a:spcBef>
              <a:spcAft>
                <a:spcPct val="0"/>
              </a:spcAft>
              <a:defRPr>
                <a:solidFill>
                  <a:schemeClr val="tx1"/>
                </a:solidFill>
                <a:latin typeface="Calibri" panose="020F0502020204030204" pitchFamily="34" charset="0"/>
              </a:defRPr>
            </a:lvl7pPr>
            <a:lvl8pPr marL="3416300" indent="-227013" defTabSz="457200" eaLnBrk="0" fontAlgn="base" hangingPunct="0">
              <a:spcBef>
                <a:spcPct val="0"/>
              </a:spcBef>
              <a:spcAft>
                <a:spcPct val="0"/>
              </a:spcAft>
              <a:defRPr>
                <a:solidFill>
                  <a:schemeClr val="tx1"/>
                </a:solidFill>
                <a:latin typeface="Calibri" panose="020F0502020204030204" pitchFamily="34" charset="0"/>
              </a:defRPr>
            </a:lvl8pPr>
            <a:lvl9pPr marL="3873500" indent="-227013"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B643690-D065-48BA-804F-3251A962A9DC}" type="slidenum">
              <a:rPr lang="en-US" altLang="en-US" smtClean="0"/>
              <a:pPr fontAlgn="base">
                <a:spcBef>
                  <a:spcPct val="0"/>
                </a:spcBef>
                <a:spcAft>
                  <a:spcPct val="0"/>
                </a:spcAft>
              </a:pPr>
              <a:t>9</a:t>
            </a:fld>
            <a:endParaRPr lang="en-US" altLang="en-US"/>
          </a:p>
        </p:txBody>
      </p:sp>
    </p:spTree>
    <p:extLst>
      <p:ext uri="{BB962C8B-B14F-4D97-AF65-F5344CB8AC3E}">
        <p14:creationId xmlns:p14="http://schemas.microsoft.com/office/powerpoint/2010/main" val="15067785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EA Opener - Main Titl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72508"/>
            <a:ext cx="9144000" cy="1455651"/>
          </a:xfrm>
          <a:prstGeom prst="rect">
            <a:avLst/>
          </a:prstGeom>
          <a:solidFill>
            <a:schemeClr val="bg1">
              <a:lumMod val="95000"/>
            </a:schemeClr>
          </a:solidFill>
        </p:spPr>
        <p:txBody>
          <a:bodyPr anchor="ctr">
            <a:normAutofit/>
          </a:bodyPr>
          <a:lstStyle>
            <a:lvl1pPr algn="ctr">
              <a:lnSpc>
                <a:spcPct val="90000"/>
              </a:lnSpc>
              <a:defRPr lang="en-US" sz="6000" b="1" kern="1200" baseline="0" dirty="0">
                <a:solidFill>
                  <a:srgbClr val="3C6EBE"/>
                </a:solidFill>
                <a:latin typeface="+mn-lt"/>
                <a:ea typeface="+mn-ea"/>
                <a:cs typeface="+mn-cs"/>
              </a:defRPr>
            </a:lvl1pPr>
          </a:lstStyle>
          <a:p>
            <a:pPr marL="0" lvl="0" indent="0" algn="ctr" defTabSz="914400" rtl="0" eaLnBrk="1" latinLnBrk="0" hangingPunct="1">
              <a:lnSpc>
                <a:spcPct val="90000"/>
              </a:lnSpc>
              <a:spcBef>
                <a:spcPts val="1000"/>
              </a:spcBef>
              <a:buFont typeface="Arial"/>
              <a:buNone/>
            </a:pPr>
            <a:r>
              <a:rPr lang="en-US" dirty="0"/>
              <a:t>Edit Master Title</a:t>
            </a:r>
          </a:p>
        </p:txBody>
      </p:sp>
      <p:sp>
        <p:nvSpPr>
          <p:cNvPr id="3" name="Subtitle 2"/>
          <p:cNvSpPr>
            <a:spLocks noGrp="1"/>
          </p:cNvSpPr>
          <p:nvPr>
            <p:ph type="subTitle" idx="1" hasCustomPrompt="1"/>
          </p:nvPr>
        </p:nvSpPr>
        <p:spPr>
          <a:xfrm>
            <a:off x="1524000" y="4328159"/>
            <a:ext cx="9144000" cy="865633"/>
          </a:xfrm>
          <a:prstGeom prst="rect">
            <a:avLst/>
          </a:prstGeom>
          <a:solidFill>
            <a:schemeClr val="bg1">
              <a:lumMod val="95000"/>
            </a:schemeClr>
          </a:solidFill>
        </p:spPr>
        <p:txBody>
          <a:bodyPr anchor="ctr"/>
          <a:lstStyle>
            <a:lvl1pPr marL="0" indent="0" algn="ctr">
              <a:lnSpc>
                <a:spcPct val="90000"/>
              </a:lnSpc>
              <a:buNone/>
              <a:defRPr sz="2400" b="1" spc="140" baseline="0">
                <a:solidFill>
                  <a:srgbClr val="44546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06B7F231-C2D6-4F7C-A37D-185F48886FA9}" type="datetime1">
              <a:rPr lang="en-US" smtClean="0"/>
              <a:t>11/13/2023</a:t>
            </a:fld>
            <a:endParaRPr lang="en-US"/>
          </a:p>
        </p:txBody>
      </p:sp>
      <p:sp>
        <p:nvSpPr>
          <p:cNvPr id="5" name="Footer Placeholder 4"/>
          <p:cNvSpPr>
            <a:spLocks noGrp="1"/>
          </p:cNvSpPr>
          <p:nvPr>
            <p:ph type="ftr" sz="quarter" idx="11"/>
          </p:nvPr>
        </p:nvSpPr>
        <p:spPr/>
        <p:txBody>
          <a:bodyPr/>
          <a:lstStyle/>
          <a:p>
            <a:r>
              <a:rPr lang="en-US"/>
              <a:t>Texas Education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14999016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Bloc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86CA892-E265-4EA6-B9AB-DA4B4F23EF55}" type="datetime1">
              <a:rPr lang="en-US" smtClean="0"/>
              <a:t>11/13/2023</a:t>
            </a:fld>
            <a:endParaRPr lang="en-US"/>
          </a:p>
        </p:txBody>
      </p:sp>
      <p:sp>
        <p:nvSpPr>
          <p:cNvPr id="4" name="Footer Placeholder 3"/>
          <p:cNvSpPr>
            <a:spLocks noGrp="1"/>
          </p:cNvSpPr>
          <p:nvPr>
            <p:ph type="ftr" sz="quarter" idx="11"/>
          </p:nvPr>
        </p:nvSpPr>
        <p:spPr/>
        <p:txBody>
          <a:bodyPr/>
          <a:lstStyle/>
          <a:p>
            <a:r>
              <a:rPr lang="en-US" dirty="0"/>
              <a:t>Texas Education Agency                             2019-2020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pPr/>
              <a:t>‹#›</a:t>
            </a:fld>
            <a:endParaRPr lang="en-US"/>
          </a:p>
        </p:txBody>
      </p:sp>
      <p:sp>
        <p:nvSpPr>
          <p:cNvPr id="7" name="Content Placeholder 6"/>
          <p:cNvSpPr>
            <a:spLocks noGrp="1"/>
          </p:cNvSpPr>
          <p:nvPr>
            <p:ph sz="quarter" idx="13"/>
          </p:nvPr>
        </p:nvSpPr>
        <p:spPr>
          <a:xfrm>
            <a:off x="423863" y="1687515"/>
            <a:ext cx="11344274" cy="4181578"/>
          </a:xfrm>
        </p:spPr>
        <p:txBody>
          <a:bodyPr/>
          <a:lstStyle>
            <a:lvl1pPr marL="0" indent="0">
              <a:buNone/>
              <a:defRPr>
                <a:latin typeface="Open Sans" panose="020B0606030504020204"/>
              </a:defRPr>
            </a:lvl1pPr>
          </a:lstStyle>
          <a:p>
            <a:pPr lvl="0"/>
            <a:endParaRPr lang="en-US" dirty="0"/>
          </a:p>
        </p:txBody>
      </p:sp>
    </p:spTree>
    <p:extLst>
      <p:ext uri="{BB962C8B-B14F-4D97-AF65-F5344CB8AC3E}">
        <p14:creationId xmlns:p14="http://schemas.microsoft.com/office/powerpoint/2010/main" val="8445589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6AE773-519F-45D8-9803-E0357C5F8697}" type="datetime1">
              <a:rPr lang="en-US" smtClean="0"/>
              <a:t>11/13/2023</a:t>
            </a:fld>
            <a:endParaRPr lang="en-US"/>
          </a:p>
        </p:txBody>
      </p:sp>
      <p:sp>
        <p:nvSpPr>
          <p:cNvPr id="3" name="Footer Placeholder 2"/>
          <p:cNvSpPr>
            <a:spLocks noGrp="1"/>
          </p:cNvSpPr>
          <p:nvPr>
            <p:ph type="ftr" sz="quarter" idx="11"/>
          </p:nvPr>
        </p:nvSpPr>
        <p:spPr/>
        <p:txBody>
          <a:bodyPr/>
          <a:lstStyle/>
          <a:p>
            <a:r>
              <a:rPr lang="en-US" dirty="0"/>
              <a:t>Texas Education Agency                             2019-2020 School Year </a:t>
            </a:r>
          </a:p>
        </p:txBody>
      </p:sp>
      <p:sp>
        <p:nvSpPr>
          <p:cNvPr id="4" name="Slide Number Placeholder 3"/>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31049698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72508"/>
            <a:ext cx="9144000" cy="1455650"/>
          </a:xfrm>
          <a:solidFill>
            <a:schemeClr val="bg1">
              <a:lumMod val="95000"/>
            </a:schemeClr>
          </a:solidFill>
        </p:spPr>
        <p:txBody>
          <a:bodyPr anchor="ctr">
            <a:normAutofit/>
          </a:bodyPr>
          <a:lstStyle>
            <a:lvl1pPr algn="ctr">
              <a:defRPr lang="en-US" sz="6000" b="1" kern="1200" baseline="0" dirty="0">
                <a:solidFill>
                  <a:srgbClr val="3C6EBE"/>
                </a:solidFill>
                <a:latin typeface="+mn-lt"/>
                <a:ea typeface="+mn-ea"/>
                <a:cs typeface="+mn-cs"/>
              </a:defRPr>
            </a:lvl1pPr>
          </a:lstStyle>
          <a:p>
            <a:r>
              <a:rPr lang="en-US" dirty="0"/>
              <a:t>Edit Master Title</a:t>
            </a:r>
          </a:p>
        </p:txBody>
      </p:sp>
      <p:sp>
        <p:nvSpPr>
          <p:cNvPr id="3" name="Subtitle 2"/>
          <p:cNvSpPr>
            <a:spLocks noGrp="1"/>
          </p:cNvSpPr>
          <p:nvPr>
            <p:ph type="subTitle" idx="1" hasCustomPrompt="1"/>
          </p:nvPr>
        </p:nvSpPr>
        <p:spPr>
          <a:xfrm>
            <a:off x="1524000" y="4328158"/>
            <a:ext cx="9144000" cy="862820"/>
          </a:xfrm>
          <a:solidFill>
            <a:schemeClr val="bg1">
              <a:lumMod val="95000"/>
            </a:schemeClr>
          </a:solidFill>
        </p:spPr>
        <p:txBody>
          <a:bodyPr anchor="ctr">
            <a:normAutofit/>
          </a:bodyPr>
          <a:lstStyle>
            <a:lvl1pPr marL="0" indent="0" algn="ctr">
              <a:buNone/>
              <a:defRPr lang="en-US" sz="2400" b="1" kern="1200" spc="140" baseline="0" dirty="0">
                <a:solidFill>
                  <a:srgbClr val="44546A"/>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8B2F59CD-50AF-41A8-B4BA-F133DC25EC7B}" type="datetime1">
              <a:rPr lang="en-US" smtClean="0"/>
              <a:t>11/13/2023</a:t>
            </a:fld>
            <a:endParaRPr lang="en-US"/>
          </a:p>
        </p:txBody>
      </p:sp>
      <p:sp>
        <p:nvSpPr>
          <p:cNvPr id="5" name="Footer Placeholder 4"/>
          <p:cNvSpPr>
            <a:spLocks noGrp="1"/>
          </p:cNvSpPr>
          <p:nvPr>
            <p:ph type="ftr" sz="quarter" idx="11"/>
          </p:nvPr>
        </p:nvSpPr>
        <p:spPr/>
        <p:txBody>
          <a:bodyPr/>
          <a:lstStyle/>
          <a:p>
            <a:r>
              <a:rPr lang="en-US"/>
              <a:t>Texas Education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8746088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460701"/>
            <a:ext cx="9997440" cy="3566160"/>
          </a:xfrm>
        </p:spPr>
        <p:txBody>
          <a:bodyPr anchor="ctr">
            <a:normAutofit/>
          </a:bodyPr>
          <a:lstStyle>
            <a:lvl1pPr algn="ctr">
              <a:defRPr sz="6600" b="1">
                <a:solidFill>
                  <a:srgbClr val="3C6EBE"/>
                </a:solidFill>
                <a:latin typeface="Open Sans Semibold" panose="020B0606030504020204"/>
              </a:defRPr>
            </a:lvl1pPr>
          </a:lstStyle>
          <a:p>
            <a:r>
              <a:rPr lang="en-US" dirty="0"/>
              <a:t>Click to edit Master title</a:t>
            </a:r>
          </a:p>
        </p:txBody>
      </p:sp>
      <p:sp>
        <p:nvSpPr>
          <p:cNvPr id="3" name="Subtitle 2"/>
          <p:cNvSpPr>
            <a:spLocks noGrp="1"/>
          </p:cNvSpPr>
          <p:nvPr>
            <p:ph type="subTitle" idx="1" hasCustomPrompt="1"/>
          </p:nvPr>
        </p:nvSpPr>
        <p:spPr>
          <a:xfrm>
            <a:off x="1097280" y="5026861"/>
            <a:ext cx="9997440" cy="1273508"/>
          </a:xfrm>
        </p:spPr>
        <p:txBody>
          <a:bodyPr anchor="ctr"/>
          <a:lstStyle>
            <a:lvl1pPr marL="0" indent="0" algn="ctr">
              <a:buNone/>
              <a:defRPr sz="2400" b="1" spc="200" baseline="0">
                <a:solidFill>
                  <a:srgbClr val="44546A"/>
                </a:solidFill>
                <a:latin typeface="Open Sans (Heading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9232F81B-1D36-4B47-B0D0-0F2B044814E4}" type="datetime1">
              <a:rPr lang="en-US" smtClean="0"/>
              <a:t>11/13/2023</a:t>
            </a:fld>
            <a:endParaRPr lang="en-US"/>
          </a:p>
        </p:txBody>
      </p:sp>
      <p:sp>
        <p:nvSpPr>
          <p:cNvPr id="5" name="Footer Placeholder 4"/>
          <p:cNvSpPr>
            <a:spLocks noGrp="1"/>
          </p:cNvSpPr>
          <p:nvPr>
            <p:ph type="ftr" sz="quarter" idx="11"/>
          </p:nvPr>
        </p:nvSpPr>
        <p:spPr/>
        <p:txBody>
          <a:bodyPr/>
          <a:lstStyle/>
          <a:p>
            <a:r>
              <a:rPr lang="en-US"/>
              <a:t>Texas Education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11621776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5" name="Date Placeholder 4"/>
          <p:cNvSpPr>
            <a:spLocks noGrp="1"/>
          </p:cNvSpPr>
          <p:nvPr>
            <p:ph type="dt" sz="half" idx="10"/>
          </p:nvPr>
        </p:nvSpPr>
        <p:spPr/>
        <p:txBody>
          <a:bodyPr/>
          <a:lstStyle/>
          <a:p>
            <a:fld id="{D4772069-8A59-424A-B5B7-5C6454531BDA}" type="datetime1">
              <a:rPr lang="en-US" smtClean="0"/>
              <a:t>11/13/2023</a:t>
            </a:fld>
            <a:endParaRPr lang="en-US"/>
          </a:p>
        </p:txBody>
      </p:sp>
      <p:sp>
        <p:nvSpPr>
          <p:cNvPr id="6" name="Footer Placeholder 5"/>
          <p:cNvSpPr>
            <a:spLocks noGrp="1"/>
          </p:cNvSpPr>
          <p:nvPr>
            <p:ph type="ftr" sz="quarter" idx="11"/>
          </p:nvPr>
        </p:nvSpPr>
        <p:spPr/>
        <p:txBody>
          <a:bodyPr/>
          <a:lstStyle/>
          <a:p>
            <a:r>
              <a:rPr lang="en-US"/>
              <a:t>Texas Education Agency                             2018-2019 School Year </a:t>
            </a:r>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a:p>
        </p:txBody>
      </p:sp>
      <p:sp>
        <p:nvSpPr>
          <p:cNvPr id="8" name="Content Placeholder 2"/>
          <p:cNvSpPr>
            <a:spLocks noGrp="1"/>
          </p:cNvSpPr>
          <p:nvPr>
            <p:ph sz="half" idx="13"/>
          </p:nvPr>
        </p:nvSpPr>
        <p:spPr>
          <a:xfrm>
            <a:off x="1037902" y="1881359"/>
            <a:ext cx="4937761" cy="4023359"/>
          </a:xfrm>
        </p:spPr>
        <p:txBody>
          <a:bodyPr/>
          <a:lstStyle>
            <a:lvl1pPr marL="0" indent="0">
              <a:buNone/>
              <a:defRPr b="1" i="1">
                <a:solidFill>
                  <a:srgbClr val="DA3E26"/>
                </a:solidFill>
                <a:latin typeface="Open Sans (Headings)"/>
              </a:defRPr>
            </a:lvl1pPr>
            <a:lvl2pPr>
              <a:defRPr>
                <a:latin typeface="Open Sans (Headings)"/>
              </a:defRPr>
            </a:lvl2pPr>
            <a:lvl3pPr>
              <a:defRPr>
                <a:latin typeface="Open Sans (Headings)"/>
              </a:defRPr>
            </a:lvl3pPr>
            <a:lvl4pPr>
              <a:defRPr>
                <a:latin typeface="Open Sans (Headings)"/>
              </a:defRPr>
            </a:lvl4pPr>
            <a:lvl5pPr>
              <a:defRPr>
                <a:latin typeface="Open Sans (Heading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half" idx="14"/>
          </p:nvPr>
        </p:nvSpPr>
        <p:spPr>
          <a:xfrm>
            <a:off x="6216337" y="1881359"/>
            <a:ext cx="4937760" cy="4023359"/>
          </a:xfrm>
        </p:spPr>
        <p:txBody>
          <a:bodyPr/>
          <a:lstStyle>
            <a:lvl1pPr marL="0" indent="0">
              <a:buNone/>
              <a:defRPr b="1" i="1">
                <a:solidFill>
                  <a:srgbClr val="DA3E26"/>
                </a:solidFill>
                <a:latin typeface="Open Sans (Headings)"/>
              </a:defRPr>
            </a:lvl1pPr>
            <a:lvl2pPr>
              <a:defRPr>
                <a:latin typeface="Open Sans (Headings)"/>
              </a:defRPr>
            </a:lvl2pPr>
            <a:lvl3pPr>
              <a:defRPr>
                <a:latin typeface="Open Sans (Headings)"/>
              </a:defRPr>
            </a:lvl3pPr>
            <a:lvl4pPr>
              <a:defRPr>
                <a:latin typeface="Open Sans (Headings)"/>
              </a:defRPr>
            </a:lvl4pPr>
            <a:lvl5pPr>
              <a:defRPr>
                <a:latin typeface="Open Sans (Heading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434486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146176C4-369C-4D13-94B3-08F2402103C2}" type="datetime1">
              <a:rPr lang="en-US" smtClean="0"/>
              <a:t>11/13/2023</a:t>
            </a:fld>
            <a:endParaRPr lang="en-US"/>
          </a:p>
        </p:txBody>
      </p:sp>
      <p:sp>
        <p:nvSpPr>
          <p:cNvPr id="5" name="Footer Placeholder 4"/>
          <p:cNvSpPr>
            <a:spLocks noGrp="1"/>
          </p:cNvSpPr>
          <p:nvPr>
            <p:ph type="ftr" sz="quarter" idx="11"/>
          </p:nvPr>
        </p:nvSpPr>
        <p:spPr/>
        <p:txBody>
          <a:bodyPr/>
          <a:lstStyle/>
          <a:p>
            <a:r>
              <a:rPr lang="en-US"/>
              <a:t>Texas Education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7" name="Content Placeholder 2"/>
          <p:cNvSpPr>
            <a:spLocks noGrp="1"/>
          </p:cNvSpPr>
          <p:nvPr>
            <p:ph idx="13"/>
          </p:nvPr>
        </p:nvSpPr>
        <p:spPr>
          <a:xfrm>
            <a:off x="838199" y="1825625"/>
            <a:ext cx="10515599" cy="4302459"/>
          </a:xfrm>
        </p:spPr>
        <p:txBody>
          <a:bodyPr/>
          <a:lstStyle>
            <a:lvl1pPr>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973714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ullet List 2-Column">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D54420D6-B928-499C-9883-4F9A98385A64}" type="datetime1">
              <a:rPr lang="en-US" smtClean="0"/>
              <a:t>11/13/2023</a:t>
            </a:fld>
            <a:endParaRPr lang="en-US"/>
          </a:p>
        </p:txBody>
      </p:sp>
      <p:sp>
        <p:nvSpPr>
          <p:cNvPr id="8" name="Footer Placeholder 7"/>
          <p:cNvSpPr>
            <a:spLocks noGrp="1"/>
          </p:cNvSpPr>
          <p:nvPr>
            <p:ph type="ftr" sz="quarter" idx="11"/>
          </p:nvPr>
        </p:nvSpPr>
        <p:spPr/>
        <p:txBody>
          <a:bodyPr/>
          <a:lstStyle/>
          <a:p>
            <a:r>
              <a:rPr lang="en-US"/>
              <a:t>Texas Education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4" name="Content Placeholder 3"/>
          <p:cNvSpPr>
            <a:spLocks noGrp="1"/>
          </p:cNvSpPr>
          <p:nvPr>
            <p:ph sz="half" idx="2"/>
          </p:nvPr>
        </p:nvSpPr>
        <p:spPr>
          <a:xfrm>
            <a:off x="978527"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5"/>
          <p:cNvSpPr>
            <a:spLocks noGrp="1"/>
          </p:cNvSpPr>
          <p:nvPr>
            <p:ph sz="quarter" idx="4"/>
          </p:nvPr>
        </p:nvSpPr>
        <p:spPr>
          <a:xfrm>
            <a:off x="6275713"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50328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Bloc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86CA892-E265-4EA6-B9AB-DA4B4F23EF55}" type="datetime1">
              <a:rPr lang="en-US" smtClean="0"/>
              <a:t>11/13/2023</a:t>
            </a:fld>
            <a:endParaRPr lang="en-US"/>
          </a:p>
        </p:txBody>
      </p:sp>
      <p:sp>
        <p:nvSpPr>
          <p:cNvPr id="4" name="Footer Placeholder 3"/>
          <p:cNvSpPr>
            <a:spLocks noGrp="1"/>
          </p:cNvSpPr>
          <p:nvPr>
            <p:ph type="ftr" sz="quarter" idx="11"/>
          </p:nvPr>
        </p:nvSpPr>
        <p:spPr/>
        <p:txBody>
          <a:bodyPr/>
          <a:lstStyle/>
          <a:p>
            <a:r>
              <a:rPr lang="en-US"/>
              <a:t>Texas Education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pPr/>
              <a:t>‹#›</a:t>
            </a:fld>
            <a:endParaRPr lang="en-US"/>
          </a:p>
        </p:txBody>
      </p:sp>
      <p:sp>
        <p:nvSpPr>
          <p:cNvPr id="7" name="Content Placeholder 6"/>
          <p:cNvSpPr>
            <a:spLocks noGrp="1"/>
          </p:cNvSpPr>
          <p:nvPr>
            <p:ph sz="quarter" idx="13"/>
          </p:nvPr>
        </p:nvSpPr>
        <p:spPr>
          <a:xfrm>
            <a:off x="423863" y="1687515"/>
            <a:ext cx="11344274" cy="4181578"/>
          </a:xfrm>
        </p:spPr>
        <p:txBody>
          <a:bodyPr/>
          <a:lstStyle>
            <a:lvl1pPr marL="0" indent="0">
              <a:buNone/>
              <a:defRPr>
                <a:latin typeface="Open Sans" panose="020B0606030504020204"/>
              </a:defRPr>
            </a:lvl1pPr>
          </a:lstStyle>
          <a:p>
            <a:pPr lvl="0"/>
            <a:endParaRPr lang="en-US" dirty="0"/>
          </a:p>
        </p:txBody>
      </p:sp>
    </p:spTree>
    <p:extLst>
      <p:ext uri="{BB962C8B-B14F-4D97-AF65-F5344CB8AC3E}">
        <p14:creationId xmlns:p14="http://schemas.microsoft.com/office/powerpoint/2010/main" val="8445589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2-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C11DA0D-3AE4-4C4C-A21C-550550809784}" type="datetime1">
              <a:rPr lang="en-US" smtClean="0"/>
              <a:t>11/13/2023</a:t>
            </a:fld>
            <a:endParaRPr lang="en-US"/>
          </a:p>
        </p:txBody>
      </p:sp>
      <p:sp>
        <p:nvSpPr>
          <p:cNvPr id="4" name="Footer Placeholder 3"/>
          <p:cNvSpPr>
            <a:spLocks noGrp="1"/>
          </p:cNvSpPr>
          <p:nvPr>
            <p:ph type="ftr" sz="quarter" idx="11"/>
          </p:nvPr>
        </p:nvSpPr>
        <p:spPr/>
        <p:txBody>
          <a:bodyPr/>
          <a:lstStyle/>
          <a:p>
            <a:r>
              <a:rPr lang="en-US"/>
              <a:t>Texas Education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6" name="Content Placeholder 3"/>
          <p:cNvSpPr>
            <a:spLocks noGrp="1"/>
          </p:cNvSpPr>
          <p:nvPr>
            <p:ph sz="half" idx="2"/>
          </p:nvPr>
        </p:nvSpPr>
        <p:spPr>
          <a:xfrm>
            <a:off x="42386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dirty="0"/>
          </a:p>
        </p:txBody>
      </p:sp>
      <p:sp>
        <p:nvSpPr>
          <p:cNvPr id="7" name="Content Placeholder 5"/>
          <p:cNvSpPr>
            <a:spLocks noGrp="1"/>
          </p:cNvSpPr>
          <p:nvPr>
            <p:ph sz="quarter" idx="4"/>
          </p:nvPr>
        </p:nvSpPr>
        <p:spPr>
          <a:xfrm>
            <a:off x="627571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Tree>
    <p:extLst>
      <p:ext uri="{BB962C8B-B14F-4D97-AF65-F5344CB8AC3E}">
        <p14:creationId xmlns:p14="http://schemas.microsoft.com/office/powerpoint/2010/main" val="16722844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bject - text on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4433B3A-EBA2-4478-9339-FE75E6ECCB13}" type="datetime1">
              <a:rPr lang="en-US" smtClean="0"/>
              <a:t>11/13/2023</a:t>
            </a:fld>
            <a:endParaRPr lang="en-US"/>
          </a:p>
        </p:txBody>
      </p:sp>
      <p:sp>
        <p:nvSpPr>
          <p:cNvPr id="4" name="Footer Placeholder 3"/>
          <p:cNvSpPr>
            <a:spLocks noGrp="1"/>
          </p:cNvSpPr>
          <p:nvPr>
            <p:ph type="ftr" sz="quarter" idx="11"/>
          </p:nvPr>
        </p:nvSpPr>
        <p:spPr/>
        <p:txBody>
          <a:bodyPr/>
          <a:lstStyle/>
          <a:p>
            <a:r>
              <a:rPr lang="en-US"/>
              <a:t>Texas Education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11" name="Content Placeholder 10"/>
          <p:cNvSpPr>
            <a:spLocks noGrp="1"/>
          </p:cNvSpPr>
          <p:nvPr>
            <p:ph sz="quarter" idx="14"/>
          </p:nvPr>
        </p:nvSpPr>
        <p:spPr>
          <a:xfrm>
            <a:off x="385763" y="1563757"/>
            <a:ext cx="5534025" cy="4644538"/>
          </a:xfrm>
        </p:spPr>
        <p:txBody>
          <a:bodyPr/>
          <a:lstStyle>
            <a:lvl1pPr marL="0" indent="0">
              <a:buNone/>
              <a:defRPr>
                <a:latin typeface="Open Sans" panose="020B0606030504020204"/>
              </a:defRPr>
            </a:lvl1pPr>
          </a:lstStyle>
          <a:p>
            <a:pPr lvl="0"/>
            <a:endParaRPr lang="en-US" dirty="0"/>
          </a:p>
        </p:txBody>
      </p:sp>
      <p:sp>
        <p:nvSpPr>
          <p:cNvPr id="12" name="Text Placeholder 10"/>
          <p:cNvSpPr>
            <a:spLocks noGrp="1"/>
          </p:cNvSpPr>
          <p:nvPr>
            <p:ph type="body" sz="quarter" idx="15"/>
          </p:nvPr>
        </p:nvSpPr>
        <p:spPr>
          <a:xfrm>
            <a:off x="6566064" y="1876926"/>
            <a:ext cx="5101055" cy="4074694"/>
          </a:xfrm>
        </p:spPr>
        <p:txBody>
          <a:bodyPr/>
          <a:lstStyle>
            <a:lvl1pPr marL="0" indent="0">
              <a:buNone/>
              <a:defRPr>
                <a:solidFill>
                  <a:schemeClr val="bg1"/>
                </a:solidFill>
                <a:latin typeface="Open Sans" panose="020B0606030504020204"/>
              </a:defRPr>
            </a:lvl1pPr>
          </a:lstStyle>
          <a:p>
            <a:pPr lvl="0"/>
            <a:endParaRPr lang="en-US" dirty="0"/>
          </a:p>
        </p:txBody>
      </p:sp>
    </p:spTree>
    <p:extLst>
      <p:ext uri="{BB962C8B-B14F-4D97-AF65-F5344CB8AC3E}">
        <p14:creationId xmlns:p14="http://schemas.microsoft.com/office/powerpoint/2010/main" val="8568719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A Opener Blank - 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0" y="2872510"/>
            <a:ext cx="9144000" cy="1455649"/>
          </a:xfrm>
          <a:prstGeom prst="rect">
            <a:avLst/>
          </a:prstGeom>
          <a:solidFill>
            <a:schemeClr val="bg1">
              <a:lumMod val="95000"/>
            </a:schemeClr>
          </a:solidFill>
        </p:spPr>
        <p:txBody>
          <a:bodyPr anchor="ctr"/>
          <a:lstStyle>
            <a:lvl1pPr algn="ctr">
              <a:defRPr lang="en-US" sz="6000" b="1" kern="1200" baseline="0" smtClean="0">
                <a:solidFill>
                  <a:srgbClr val="3C6EBE"/>
                </a:solidFill>
                <a:latin typeface="+mn-lt"/>
                <a:ea typeface="+mn-ea"/>
                <a:cs typeface="+mn-cs"/>
              </a:defRPr>
            </a:lvl1pPr>
          </a:lstStyle>
          <a:p>
            <a:r>
              <a:rPr lang="en-US" dirty="0"/>
              <a:t>Edit Master Title</a:t>
            </a:r>
          </a:p>
        </p:txBody>
      </p:sp>
      <p:sp>
        <p:nvSpPr>
          <p:cNvPr id="7" name="Date Placeholder 6"/>
          <p:cNvSpPr>
            <a:spLocks noGrp="1"/>
          </p:cNvSpPr>
          <p:nvPr>
            <p:ph type="dt" sz="half" idx="10"/>
          </p:nvPr>
        </p:nvSpPr>
        <p:spPr/>
        <p:txBody>
          <a:bodyPr/>
          <a:lstStyle/>
          <a:p>
            <a:fld id="{498F125A-1B5E-42BC-B8CE-BE4E9832B5C1}" type="datetime1">
              <a:rPr lang="en-US" smtClean="0"/>
              <a:t>11/13/2023</a:t>
            </a:fld>
            <a:endParaRPr lang="en-US"/>
          </a:p>
        </p:txBody>
      </p:sp>
      <p:sp>
        <p:nvSpPr>
          <p:cNvPr id="8" name="Footer Placeholder 7"/>
          <p:cNvSpPr>
            <a:spLocks noGrp="1"/>
          </p:cNvSpPr>
          <p:nvPr>
            <p:ph type="ftr" sz="quarter" idx="11"/>
          </p:nvPr>
        </p:nvSpPr>
        <p:spPr/>
        <p:txBody>
          <a:bodyPr/>
          <a:lstStyle/>
          <a:p>
            <a:r>
              <a:rPr lang="en-US"/>
              <a:t>Texas Education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0" name="Subtitle 2"/>
          <p:cNvSpPr>
            <a:spLocks noGrp="1"/>
          </p:cNvSpPr>
          <p:nvPr>
            <p:ph type="subTitle" idx="1" hasCustomPrompt="1"/>
          </p:nvPr>
        </p:nvSpPr>
        <p:spPr>
          <a:xfrm>
            <a:off x="1524000" y="4328159"/>
            <a:ext cx="9144000" cy="865633"/>
          </a:xfrm>
          <a:prstGeom prst="rect">
            <a:avLst/>
          </a:prstGeom>
          <a:solidFill>
            <a:schemeClr val="bg1">
              <a:lumMod val="95000"/>
            </a:schemeClr>
          </a:solidFill>
        </p:spPr>
        <p:txBody>
          <a:bodyPr anchor="ctr"/>
          <a:lstStyle>
            <a:lvl1pPr marL="0" indent="0" algn="ctr">
              <a:lnSpc>
                <a:spcPct val="90000"/>
              </a:lnSpc>
              <a:buNone/>
              <a:defRPr sz="2400" b="1" spc="140" baseline="0">
                <a:solidFill>
                  <a:srgbClr val="44546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9397769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bject - text on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8C4741E-D748-4EDA-8661-F9AA6E745AC5}" type="datetime1">
              <a:rPr lang="en-US" smtClean="0"/>
              <a:t>11/13/2023</a:t>
            </a:fld>
            <a:endParaRPr lang="en-US"/>
          </a:p>
        </p:txBody>
      </p:sp>
      <p:sp>
        <p:nvSpPr>
          <p:cNvPr id="4" name="Footer Placeholder 3"/>
          <p:cNvSpPr>
            <a:spLocks noGrp="1"/>
          </p:cNvSpPr>
          <p:nvPr>
            <p:ph type="ftr" sz="quarter" idx="11"/>
          </p:nvPr>
        </p:nvSpPr>
        <p:spPr/>
        <p:txBody>
          <a:bodyPr/>
          <a:lstStyle/>
          <a:p>
            <a:r>
              <a:rPr lang="en-US"/>
              <a:t>Texas Education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8" name="Content Placeholder 7"/>
          <p:cNvSpPr>
            <a:spLocks noGrp="1"/>
          </p:cNvSpPr>
          <p:nvPr>
            <p:ph sz="quarter" idx="13"/>
          </p:nvPr>
        </p:nvSpPr>
        <p:spPr>
          <a:xfrm>
            <a:off x="6096000" y="1620838"/>
            <a:ext cx="5534025" cy="4603750"/>
          </a:xfrm>
        </p:spPr>
        <p:txBody>
          <a:bodyPr/>
          <a:lstStyle>
            <a:lvl1pPr marL="0" indent="0">
              <a:buNone/>
              <a:defRPr>
                <a:latin typeface="Open Sans" panose="020B0606030504020204"/>
              </a:defRPr>
            </a:lvl1pPr>
          </a:lstStyle>
          <a:p>
            <a:pPr lvl="0"/>
            <a:endParaRPr lang="en-US" dirty="0"/>
          </a:p>
        </p:txBody>
      </p:sp>
      <p:sp>
        <p:nvSpPr>
          <p:cNvPr id="11" name="Text Placeholder 10"/>
          <p:cNvSpPr>
            <a:spLocks noGrp="1"/>
          </p:cNvSpPr>
          <p:nvPr>
            <p:ph type="body" sz="quarter" idx="14"/>
          </p:nvPr>
        </p:nvSpPr>
        <p:spPr>
          <a:xfrm>
            <a:off x="518193" y="1876926"/>
            <a:ext cx="5101055" cy="4074694"/>
          </a:xfrm>
        </p:spPr>
        <p:txBody>
          <a:bodyPr/>
          <a:lstStyle>
            <a:lvl1pPr marL="0" indent="0">
              <a:buNone/>
              <a:defRPr>
                <a:solidFill>
                  <a:schemeClr val="bg1"/>
                </a:solidFill>
                <a:latin typeface="Open Sans" panose="020B0606030504020204"/>
              </a:defRPr>
            </a:lvl1pPr>
          </a:lstStyle>
          <a:p>
            <a:pPr lvl="0"/>
            <a:endParaRPr lang="en-US" dirty="0"/>
          </a:p>
        </p:txBody>
      </p:sp>
    </p:spTree>
    <p:extLst>
      <p:ext uri="{BB962C8B-B14F-4D97-AF65-F5344CB8AC3E}">
        <p14:creationId xmlns:p14="http://schemas.microsoft.com/office/powerpoint/2010/main" val="37130740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with Text Wide">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C318E4C7-DE54-4F27-A0CF-8A3B85193BD3}" type="datetime1">
              <a:rPr lang="en-US" smtClean="0"/>
              <a:t>11/13/2023</a:t>
            </a:fld>
            <a:endParaRPr lang="en-US"/>
          </a:p>
        </p:txBody>
      </p:sp>
      <p:sp>
        <p:nvSpPr>
          <p:cNvPr id="8" name="Footer Placeholder 7"/>
          <p:cNvSpPr>
            <a:spLocks noGrp="1"/>
          </p:cNvSpPr>
          <p:nvPr>
            <p:ph type="ftr" sz="quarter" idx="11"/>
          </p:nvPr>
        </p:nvSpPr>
        <p:spPr/>
        <p:txBody>
          <a:bodyPr/>
          <a:lstStyle/>
          <a:p>
            <a:r>
              <a:rPr lang="en-US"/>
              <a:t>Texas Education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0" name="Picture Placeholder 6"/>
          <p:cNvSpPr>
            <a:spLocks noGrp="1"/>
          </p:cNvSpPr>
          <p:nvPr>
            <p:ph type="pic" sz="quarter" idx="13"/>
          </p:nvPr>
        </p:nvSpPr>
        <p:spPr>
          <a:xfrm>
            <a:off x="401639" y="1645920"/>
            <a:ext cx="11379991" cy="3648710"/>
          </a:xfrm>
        </p:spPr>
        <p:txBody>
          <a:bodyPr/>
          <a:lstStyle>
            <a:lvl1pPr marL="0" indent="0">
              <a:buFontTx/>
              <a:buNone/>
              <a:defRPr>
                <a:latin typeface="Open Sans (Headings)"/>
              </a:defRPr>
            </a:lvl1pPr>
          </a:lstStyle>
          <a:p>
            <a:endParaRPr lang="en-US" dirty="0"/>
          </a:p>
        </p:txBody>
      </p:sp>
      <p:sp>
        <p:nvSpPr>
          <p:cNvPr id="11" name="Text Placeholder 11"/>
          <p:cNvSpPr>
            <a:spLocks noGrp="1"/>
          </p:cNvSpPr>
          <p:nvPr>
            <p:ph type="body" sz="quarter" idx="14"/>
          </p:nvPr>
        </p:nvSpPr>
        <p:spPr>
          <a:xfrm>
            <a:off x="401638" y="5657088"/>
            <a:ext cx="11379200" cy="543686"/>
          </a:xfrm>
          <a:gradFill>
            <a:gsLst>
              <a:gs pos="26000">
                <a:srgbClr val="203864"/>
              </a:gs>
              <a:gs pos="50000">
                <a:srgbClr val="2F5CAC"/>
              </a:gs>
              <a:gs pos="100000">
                <a:srgbClr val="4472C4"/>
              </a:gs>
            </a:gsLst>
            <a:lin ang="3000000" scaled="0"/>
          </a:gradFill>
        </p:spPr>
        <p:txBody>
          <a:bodyPr/>
          <a:lstStyle>
            <a:lvl1pPr marL="365760" indent="0">
              <a:lnSpc>
                <a:spcPct val="120000"/>
              </a:lnSpc>
              <a:buNone/>
              <a:defRPr sz="2400">
                <a:solidFill>
                  <a:schemeClr val="bg1"/>
                </a:solidFill>
                <a:latin typeface="Open Sans (Headings)"/>
              </a:defRPr>
            </a:lvl1pPr>
          </a:lstStyle>
          <a:p>
            <a:pPr lvl="0"/>
            <a:endParaRPr lang="en-US" dirty="0"/>
          </a:p>
        </p:txBody>
      </p:sp>
    </p:spTree>
    <p:extLst>
      <p:ext uri="{BB962C8B-B14F-4D97-AF65-F5344CB8AC3E}">
        <p14:creationId xmlns:p14="http://schemas.microsoft.com/office/powerpoint/2010/main" val="23033932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meline 1">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9C74FE10-1670-4F46-9D88-73BC15E53431}" type="datetime1">
              <a:rPr lang="en-US" smtClean="0"/>
              <a:t>11/13/2023</a:t>
            </a:fld>
            <a:endParaRPr lang="en-US"/>
          </a:p>
        </p:txBody>
      </p:sp>
      <p:sp>
        <p:nvSpPr>
          <p:cNvPr id="8" name="Footer Placeholder 7"/>
          <p:cNvSpPr>
            <a:spLocks noGrp="1"/>
          </p:cNvSpPr>
          <p:nvPr>
            <p:ph type="ftr" sz="quarter" idx="11"/>
          </p:nvPr>
        </p:nvSpPr>
        <p:spPr/>
        <p:txBody>
          <a:bodyPr/>
          <a:lstStyle/>
          <a:p>
            <a:r>
              <a:rPr lang="en-US"/>
              <a:t>Texas Education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cxnSp>
        <p:nvCxnSpPr>
          <p:cNvPr id="10" name="Straight Connector 9"/>
          <p:cNvCxnSpPr/>
          <p:nvPr userDrawn="1"/>
        </p:nvCxnSpPr>
        <p:spPr>
          <a:xfrm>
            <a:off x="7725145" y="3631342"/>
            <a:ext cx="12700" cy="513897"/>
          </a:xfrm>
          <a:prstGeom prst="line">
            <a:avLst/>
          </a:prstGeom>
          <a:ln w="539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4495912" y="3639580"/>
            <a:ext cx="12700" cy="513897"/>
          </a:xfrm>
          <a:prstGeom prst="line">
            <a:avLst/>
          </a:prstGeom>
          <a:ln w="53975" cap="rnd">
            <a:solidFill>
              <a:schemeClr val="accent4"/>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20" idx="4"/>
          </p:cNvCxnSpPr>
          <p:nvPr userDrawn="1"/>
        </p:nvCxnSpPr>
        <p:spPr>
          <a:xfrm>
            <a:off x="6110254" y="3256246"/>
            <a:ext cx="12700" cy="513897"/>
          </a:xfrm>
          <a:prstGeom prst="line">
            <a:avLst/>
          </a:prstGeom>
          <a:ln w="53975" cap="rnd">
            <a:solidFill>
              <a:schemeClr val="accent6"/>
            </a:solidFill>
            <a:prstDash val="sysDot"/>
          </a:ln>
        </p:spPr>
        <p:style>
          <a:lnRef idx="1">
            <a:schemeClr val="accent1"/>
          </a:lnRef>
          <a:fillRef idx="0">
            <a:schemeClr val="accent1"/>
          </a:fillRef>
          <a:effectRef idx="0">
            <a:schemeClr val="accent1"/>
          </a:effectRef>
          <a:fontRef idx="minor">
            <a:schemeClr val="tx1"/>
          </a:fontRef>
        </p:style>
      </p:cxnSp>
      <p:sp>
        <p:nvSpPr>
          <p:cNvPr id="13" name="Rectangle 12"/>
          <p:cNvSpPr/>
          <p:nvPr userDrawn="1"/>
        </p:nvSpPr>
        <p:spPr>
          <a:xfrm>
            <a:off x="3738697" y="3553467"/>
            <a:ext cx="1530393" cy="29365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5352764" y="3553467"/>
            <a:ext cx="1530393" cy="29365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6967303" y="3553467"/>
            <a:ext cx="1530393" cy="29365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8573098" y="3553467"/>
            <a:ext cx="1530393" cy="2936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2124157" y="3553467"/>
            <a:ext cx="1530393" cy="29365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userDrawn="1"/>
        </p:nvSpPr>
        <p:spPr>
          <a:xfrm>
            <a:off x="6049541" y="362331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p:cNvCxnSpPr>
            <a:endCxn id="22" idx="4"/>
          </p:cNvCxnSpPr>
          <p:nvPr userDrawn="1"/>
        </p:nvCxnSpPr>
        <p:spPr>
          <a:xfrm>
            <a:off x="9332363" y="3259815"/>
            <a:ext cx="12700" cy="513897"/>
          </a:xfrm>
          <a:prstGeom prst="line">
            <a:avLst/>
          </a:prstGeom>
          <a:ln w="53975" cap="rnd">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22" name="Oval 21"/>
          <p:cNvSpPr/>
          <p:nvPr userDrawn="1"/>
        </p:nvSpPr>
        <p:spPr>
          <a:xfrm>
            <a:off x="9271650" y="3626886"/>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p:cNvCxnSpPr>
            <a:endCxn id="24" idx="4"/>
          </p:cNvCxnSpPr>
          <p:nvPr userDrawn="1"/>
        </p:nvCxnSpPr>
        <p:spPr>
          <a:xfrm>
            <a:off x="2889534" y="3266406"/>
            <a:ext cx="12700" cy="513897"/>
          </a:xfrm>
          <a:prstGeom prst="line">
            <a:avLst/>
          </a:prstGeom>
          <a:ln w="53975"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4" name="Oval 23"/>
          <p:cNvSpPr/>
          <p:nvPr userDrawn="1"/>
        </p:nvSpPr>
        <p:spPr>
          <a:xfrm>
            <a:off x="2828821" y="363347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userDrawn="1"/>
        </p:nvSpPr>
        <p:spPr>
          <a:xfrm>
            <a:off x="4423941" y="364363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userDrawn="1"/>
        </p:nvSpPr>
        <p:spPr>
          <a:xfrm>
            <a:off x="7664981" y="361315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8"/>
          </p:nvPr>
        </p:nvSpPr>
        <p:spPr>
          <a:xfrm>
            <a:off x="2116158" y="2535256"/>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2" name="Text Placeholder 3"/>
          <p:cNvSpPr>
            <a:spLocks noGrp="1"/>
          </p:cNvSpPr>
          <p:nvPr>
            <p:ph type="body" sz="quarter" idx="19"/>
          </p:nvPr>
        </p:nvSpPr>
        <p:spPr>
          <a:xfrm>
            <a:off x="3754727" y="4166491"/>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3" name="Text Placeholder 3"/>
          <p:cNvSpPr>
            <a:spLocks noGrp="1"/>
          </p:cNvSpPr>
          <p:nvPr>
            <p:ph type="body" sz="quarter" idx="20"/>
          </p:nvPr>
        </p:nvSpPr>
        <p:spPr>
          <a:xfrm>
            <a:off x="5338818" y="2535257"/>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4" name="Text Placeholder 3"/>
          <p:cNvSpPr>
            <a:spLocks noGrp="1"/>
          </p:cNvSpPr>
          <p:nvPr>
            <p:ph type="body" sz="quarter" idx="21"/>
          </p:nvPr>
        </p:nvSpPr>
        <p:spPr>
          <a:xfrm>
            <a:off x="7054625" y="4166491"/>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5" name="Text Placeholder 3"/>
          <p:cNvSpPr>
            <a:spLocks noGrp="1"/>
          </p:cNvSpPr>
          <p:nvPr>
            <p:ph type="body" sz="quarter" idx="22"/>
          </p:nvPr>
        </p:nvSpPr>
        <p:spPr>
          <a:xfrm>
            <a:off x="8581531" y="2535257"/>
            <a:ext cx="1514363" cy="681271"/>
          </a:xfrm>
        </p:spPr>
        <p:txBody>
          <a:bodyPr anchor="ctr">
            <a:normAutofit/>
          </a:bodyPr>
          <a:lstStyle>
            <a:lvl1pPr marL="0" indent="0" algn="ctr">
              <a:buNone/>
              <a:defRPr sz="1800">
                <a:solidFill>
                  <a:schemeClr val="tx1"/>
                </a:solidFill>
              </a:defRPr>
            </a:lvl1pPr>
          </a:lstStyle>
          <a:p>
            <a:pPr lvl="0"/>
            <a:endParaRPr lang="en-US" dirty="0"/>
          </a:p>
        </p:txBody>
      </p:sp>
    </p:spTree>
    <p:extLst>
      <p:ext uri="{BB962C8B-B14F-4D97-AF65-F5344CB8AC3E}">
        <p14:creationId xmlns:p14="http://schemas.microsoft.com/office/powerpoint/2010/main" val="7141248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meline 2">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3C72CE4E-3BCB-4C98-BA8C-75C503BC7B80}" type="datetime1">
              <a:rPr lang="en-US" smtClean="0"/>
              <a:t>11/13/2023</a:t>
            </a:fld>
            <a:endParaRPr lang="en-US"/>
          </a:p>
        </p:txBody>
      </p:sp>
      <p:sp>
        <p:nvSpPr>
          <p:cNvPr id="8" name="Footer Placeholder 7"/>
          <p:cNvSpPr>
            <a:spLocks noGrp="1"/>
          </p:cNvSpPr>
          <p:nvPr>
            <p:ph type="ftr" sz="quarter" idx="11"/>
          </p:nvPr>
        </p:nvSpPr>
        <p:spPr/>
        <p:txBody>
          <a:bodyPr/>
          <a:lstStyle/>
          <a:p>
            <a:r>
              <a:rPr lang="en-US"/>
              <a:t>Texas Education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27" name="Text Placeholder 8"/>
          <p:cNvSpPr>
            <a:spLocks noGrp="1"/>
          </p:cNvSpPr>
          <p:nvPr>
            <p:ph type="body" sz="quarter" idx="13" hasCustomPrompt="1"/>
          </p:nvPr>
        </p:nvSpPr>
        <p:spPr>
          <a:xfrm>
            <a:off x="660416"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28" name="Text Placeholder 8"/>
          <p:cNvSpPr>
            <a:spLocks noGrp="1"/>
          </p:cNvSpPr>
          <p:nvPr>
            <p:ph type="body" sz="quarter" idx="14" hasCustomPrompt="1"/>
          </p:nvPr>
        </p:nvSpPr>
        <p:spPr>
          <a:xfrm>
            <a:off x="8446127"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29" name="TextBox 28"/>
          <p:cNvSpPr txBox="1"/>
          <p:nvPr userDrawn="1"/>
        </p:nvSpPr>
        <p:spPr>
          <a:xfrm>
            <a:off x="791680" y="2937882"/>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30" name="Oval 29" title="Milestone Number"/>
          <p:cNvSpPr/>
          <p:nvPr userDrawn="1"/>
        </p:nvSpPr>
        <p:spPr>
          <a:xfrm>
            <a:off x="1148144" y="4457098"/>
            <a:ext cx="407673" cy="407673"/>
          </a:xfrm>
          <a:prstGeom prst="ellipse">
            <a:avLst/>
          </a:prstGeom>
          <a:solidFill>
            <a:schemeClr val="accent2"/>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01</a:t>
            </a:r>
          </a:p>
        </p:txBody>
      </p:sp>
      <p:pic>
        <p:nvPicPr>
          <p:cNvPr id="31" name="Graphic 30"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33310" y="3915499"/>
            <a:ext cx="581025" cy="295275"/>
          </a:xfrm>
          <a:prstGeom prst="rect">
            <a:avLst/>
          </a:prstGeom>
        </p:spPr>
      </p:pic>
      <p:sp>
        <p:nvSpPr>
          <p:cNvPr id="36" name="Oval 35" title="Milestone Number"/>
          <p:cNvSpPr/>
          <p:nvPr userDrawn="1"/>
        </p:nvSpPr>
        <p:spPr>
          <a:xfrm>
            <a:off x="1223822" y="2133143"/>
            <a:ext cx="407673" cy="407673"/>
          </a:xfrm>
          <a:prstGeom prst="ellipse">
            <a:avLst/>
          </a:prstGeom>
          <a:solidFill>
            <a:schemeClr val="accent2"/>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02</a:t>
            </a:r>
          </a:p>
        </p:txBody>
      </p:sp>
      <p:pic>
        <p:nvPicPr>
          <p:cNvPr id="37" name="Graphic 36"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282716" y="2801036"/>
            <a:ext cx="581025" cy="295275"/>
          </a:xfrm>
          <a:prstGeom prst="rect">
            <a:avLst/>
          </a:prstGeom>
        </p:spPr>
      </p:pic>
      <p:sp>
        <p:nvSpPr>
          <p:cNvPr id="38" name="TextBox 37"/>
          <p:cNvSpPr txBox="1"/>
          <p:nvPr userDrawn="1"/>
        </p:nvSpPr>
        <p:spPr>
          <a:xfrm>
            <a:off x="3382576" y="2940070"/>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39" name="Oval 38" title="Milestone Number"/>
          <p:cNvSpPr/>
          <p:nvPr userDrawn="1"/>
        </p:nvSpPr>
        <p:spPr>
          <a:xfrm>
            <a:off x="3763749" y="4434293"/>
            <a:ext cx="407673" cy="407673"/>
          </a:xfrm>
          <a:prstGeom prst="ellipse">
            <a:avLst/>
          </a:prstGeom>
          <a:solidFill>
            <a:schemeClr val="accent5"/>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03</a:t>
            </a:r>
          </a:p>
        </p:txBody>
      </p:sp>
      <p:pic>
        <p:nvPicPr>
          <p:cNvPr id="40" name="Graphic 3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3508784" y="3926541"/>
            <a:ext cx="581025" cy="295275"/>
          </a:xfrm>
          <a:prstGeom prst="rect">
            <a:avLst/>
          </a:prstGeom>
        </p:spPr>
      </p:pic>
      <p:sp>
        <p:nvSpPr>
          <p:cNvPr id="41" name="TextBox 40"/>
          <p:cNvSpPr txBox="1"/>
          <p:nvPr userDrawn="1"/>
        </p:nvSpPr>
        <p:spPr>
          <a:xfrm>
            <a:off x="5963110" y="2930904"/>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42" name="Oval 41" title="Milestone Number"/>
          <p:cNvSpPr/>
          <p:nvPr userDrawn="1"/>
        </p:nvSpPr>
        <p:spPr>
          <a:xfrm>
            <a:off x="6352338" y="4434293"/>
            <a:ext cx="407673" cy="407673"/>
          </a:xfrm>
          <a:prstGeom prst="ellipse">
            <a:avLst/>
          </a:prstGeom>
          <a:solidFill>
            <a:schemeClr val="accent3">
              <a:lumMod val="7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04</a:t>
            </a:r>
          </a:p>
        </p:txBody>
      </p:sp>
      <p:pic>
        <p:nvPicPr>
          <p:cNvPr id="43" name="Graphic 42"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112304" y="3936872"/>
            <a:ext cx="581025" cy="295275"/>
          </a:xfrm>
          <a:prstGeom prst="rect">
            <a:avLst/>
          </a:prstGeom>
        </p:spPr>
      </p:pic>
      <p:sp>
        <p:nvSpPr>
          <p:cNvPr id="44" name="Oval 43" title="Milestone Number"/>
          <p:cNvSpPr/>
          <p:nvPr userDrawn="1"/>
        </p:nvSpPr>
        <p:spPr>
          <a:xfrm>
            <a:off x="6427901" y="2129570"/>
            <a:ext cx="407673" cy="407673"/>
          </a:xfrm>
          <a:prstGeom prst="ellipse">
            <a:avLst/>
          </a:prstGeom>
          <a:solidFill>
            <a:schemeClr val="accent3">
              <a:lumMod val="7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05</a:t>
            </a:r>
          </a:p>
        </p:txBody>
      </p:sp>
      <p:pic>
        <p:nvPicPr>
          <p:cNvPr id="45" name="Graphic 44"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466252" y="2801036"/>
            <a:ext cx="581025" cy="295275"/>
          </a:xfrm>
          <a:prstGeom prst="rect">
            <a:avLst/>
          </a:prstGeom>
        </p:spPr>
      </p:pic>
      <p:sp>
        <p:nvSpPr>
          <p:cNvPr id="46" name="TextBox 45"/>
          <p:cNvSpPr txBox="1"/>
          <p:nvPr userDrawn="1"/>
        </p:nvSpPr>
        <p:spPr>
          <a:xfrm>
            <a:off x="8552678" y="2930904"/>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47" name="Oval 46" title="Milestone Number"/>
          <p:cNvSpPr/>
          <p:nvPr userDrawn="1"/>
        </p:nvSpPr>
        <p:spPr>
          <a:xfrm>
            <a:off x="8917851" y="4434292"/>
            <a:ext cx="407673" cy="407673"/>
          </a:xfrm>
          <a:prstGeom prst="ellipse">
            <a:avLst/>
          </a:prstGeom>
          <a:solidFill>
            <a:schemeClr val="accent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06</a:t>
            </a:r>
          </a:p>
        </p:txBody>
      </p:sp>
      <p:pic>
        <p:nvPicPr>
          <p:cNvPr id="48" name="Graphic 47"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8683538" y="3936872"/>
            <a:ext cx="581025" cy="295275"/>
          </a:xfrm>
          <a:prstGeom prst="rect">
            <a:avLst/>
          </a:prstGeom>
        </p:spPr>
      </p:pic>
      <p:sp>
        <p:nvSpPr>
          <p:cNvPr id="49" name="Oval 48" title="Milestone Number"/>
          <p:cNvSpPr/>
          <p:nvPr userDrawn="1"/>
        </p:nvSpPr>
        <p:spPr>
          <a:xfrm>
            <a:off x="8954928" y="2126446"/>
            <a:ext cx="407673" cy="407673"/>
          </a:xfrm>
          <a:prstGeom prst="ellipse">
            <a:avLst/>
          </a:prstGeom>
          <a:solidFill>
            <a:schemeClr val="accent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07</a:t>
            </a:r>
          </a:p>
        </p:txBody>
      </p:sp>
      <p:pic>
        <p:nvPicPr>
          <p:cNvPr id="50" name="Graphic 4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056844" y="2801036"/>
            <a:ext cx="581025" cy="295275"/>
          </a:xfrm>
          <a:prstGeom prst="rect">
            <a:avLst/>
          </a:prstGeom>
        </p:spPr>
      </p:pic>
      <p:grpSp>
        <p:nvGrpSpPr>
          <p:cNvPr id="51" name="Group 50" title="Today Flag Icon"/>
          <p:cNvGrpSpPr/>
          <p:nvPr userDrawn="1"/>
        </p:nvGrpSpPr>
        <p:grpSpPr>
          <a:xfrm>
            <a:off x="10298196" y="2129570"/>
            <a:ext cx="407673" cy="407673"/>
            <a:chOff x="10636741" y="2652807"/>
            <a:chExt cx="296963" cy="296963"/>
          </a:xfrm>
        </p:grpSpPr>
        <p:sp>
          <p:nvSpPr>
            <p:cNvPr id="52" name="Oval 51"/>
            <p:cNvSpPr/>
            <p:nvPr/>
          </p:nvSpPr>
          <p:spPr>
            <a:xfrm>
              <a:off x="10636741" y="2652807"/>
              <a:ext cx="296963" cy="296963"/>
            </a:xfrm>
            <a:prstGeom prst="ellipse">
              <a:avLst/>
            </a:prstGeom>
            <a:solidFill>
              <a:schemeClr val="tx1">
                <a:lumMod val="75000"/>
                <a:lumOff val="2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ZA" sz="600" dirty="0">
                <a:solidFill>
                  <a:schemeClr val="tx1">
                    <a:lumMod val="50000"/>
                    <a:lumOff val="50000"/>
                  </a:schemeClr>
                </a:solidFill>
              </a:endParaRPr>
            </a:p>
          </p:txBody>
        </p:sp>
        <p:pic>
          <p:nvPicPr>
            <p:cNvPr id="53" name="Graphic 52" title="Flag Icon"/>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10816" y="2716810"/>
              <a:ext cx="149367" cy="168956"/>
            </a:xfrm>
            <a:prstGeom prst="rect">
              <a:avLst/>
            </a:prstGeom>
          </p:spPr>
        </p:pic>
      </p:grpSp>
      <p:pic>
        <p:nvPicPr>
          <p:cNvPr id="54" name="Graphic 53"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0359158" y="2801036"/>
            <a:ext cx="581025" cy="295275"/>
          </a:xfrm>
          <a:prstGeom prst="rect">
            <a:avLst/>
          </a:prstGeom>
        </p:spPr>
      </p:pic>
      <p:grpSp>
        <p:nvGrpSpPr>
          <p:cNvPr id="55" name="Group 54" title="Year 4"/>
          <p:cNvGrpSpPr/>
          <p:nvPr userDrawn="1"/>
        </p:nvGrpSpPr>
        <p:grpSpPr>
          <a:xfrm>
            <a:off x="8481353" y="3119046"/>
            <a:ext cx="3133180" cy="562188"/>
            <a:chOff x="8481353" y="3119046"/>
            <a:chExt cx="3133180" cy="562188"/>
          </a:xfrm>
        </p:grpSpPr>
        <p:cxnSp>
          <p:nvCxnSpPr>
            <p:cNvPr id="56" name="Straight Connector 55" title="Q lines"/>
            <p:cNvCxnSpPr>
              <a:cxnSpLocks/>
            </p:cNvCxnSpPr>
            <p:nvPr/>
          </p:nvCxnSpPr>
          <p:spPr>
            <a:xfrm>
              <a:off x="1078575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57" name="Straight Connector 56" title="Q lines"/>
            <p:cNvCxnSpPr>
              <a:cxnSpLocks/>
            </p:cNvCxnSpPr>
            <p:nvPr/>
          </p:nvCxnSpPr>
          <p:spPr>
            <a:xfrm>
              <a:off x="9481202"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58" name="Arrow: Right 132" title="Year Arrow"/>
            <p:cNvSpPr/>
            <p:nvPr/>
          </p:nvSpPr>
          <p:spPr>
            <a:xfrm>
              <a:off x="8481353" y="3325978"/>
              <a:ext cx="3133180" cy="355256"/>
            </a:xfrm>
            <a:prstGeom prst="rightArrow">
              <a:avLst>
                <a:gd name="adj1" fmla="val 100000"/>
                <a:gd name="adj2" fmla="val 50000"/>
              </a:avLst>
            </a:prstGeom>
            <a:gradFill flip="none" rotWithShape="1">
              <a:gsLst>
                <a:gs pos="0">
                  <a:schemeClr val="accent6">
                    <a:lumMod val="20000"/>
                    <a:lumOff val="80000"/>
                  </a:schemeClr>
                </a:gs>
                <a:gs pos="100000">
                  <a:schemeClr val="accent6"/>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59" name="Oval 58" title="Quarter Background Cirlce"/>
            <p:cNvSpPr/>
            <p:nvPr/>
          </p:nvSpPr>
          <p:spPr>
            <a:xfrm>
              <a:off x="1068250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title="Quarter Background Cirlce"/>
            <p:cNvSpPr/>
            <p:nvPr/>
          </p:nvSpPr>
          <p:spPr>
            <a:xfrm>
              <a:off x="1003192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title="Quarter Background Cirlce"/>
            <p:cNvSpPr/>
            <p:nvPr/>
          </p:nvSpPr>
          <p:spPr>
            <a:xfrm>
              <a:off x="938467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title="Quarter Background Cirlce"/>
            <p:cNvSpPr/>
            <p:nvPr/>
          </p:nvSpPr>
          <p:spPr>
            <a:xfrm>
              <a:off x="873163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title="Q lines"/>
            <p:cNvCxnSpPr>
              <a:cxnSpLocks/>
            </p:cNvCxnSpPr>
            <p:nvPr/>
          </p:nvCxnSpPr>
          <p:spPr>
            <a:xfrm>
              <a:off x="8836180"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64" name="Straight Connector 63" title="Q lines"/>
            <p:cNvCxnSpPr>
              <a:cxnSpLocks/>
            </p:cNvCxnSpPr>
            <p:nvPr/>
          </p:nvCxnSpPr>
          <p:spPr>
            <a:xfrm>
              <a:off x="10130964"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5" name="TextBox 64" title="Quarter Number"/>
            <p:cNvSpPr txBox="1"/>
            <p:nvPr/>
          </p:nvSpPr>
          <p:spPr>
            <a:xfrm>
              <a:off x="869683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66" name="TextBox 65" title="Quarter Number"/>
            <p:cNvSpPr txBox="1"/>
            <p:nvPr/>
          </p:nvSpPr>
          <p:spPr>
            <a:xfrm>
              <a:off x="934434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67" name="TextBox 66" title="Quarter Number"/>
            <p:cNvSpPr txBox="1"/>
            <p:nvPr/>
          </p:nvSpPr>
          <p:spPr>
            <a:xfrm>
              <a:off x="999186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68" name="TextBox 67" title="Quarter Number"/>
            <p:cNvSpPr txBox="1"/>
            <p:nvPr/>
          </p:nvSpPr>
          <p:spPr>
            <a:xfrm>
              <a:off x="10639376"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69" name="Group 68" title="Year 3"/>
          <p:cNvGrpSpPr/>
          <p:nvPr userDrawn="1"/>
        </p:nvGrpSpPr>
        <p:grpSpPr>
          <a:xfrm>
            <a:off x="5886628" y="3119046"/>
            <a:ext cx="2784204" cy="562188"/>
            <a:chOff x="5886628" y="3119046"/>
            <a:chExt cx="2784204" cy="562188"/>
          </a:xfrm>
        </p:grpSpPr>
        <p:cxnSp>
          <p:nvCxnSpPr>
            <p:cNvPr id="70" name="Straight Connector 69" title="Q lines"/>
            <p:cNvCxnSpPr>
              <a:cxnSpLocks/>
            </p:cNvCxnSpPr>
            <p:nvPr/>
          </p:nvCxnSpPr>
          <p:spPr>
            <a:xfrm>
              <a:off x="6890490"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1" name="Arrow: Right 184" title="Year Arrow"/>
            <p:cNvSpPr/>
            <p:nvPr/>
          </p:nvSpPr>
          <p:spPr>
            <a:xfrm>
              <a:off x="5886628" y="3325978"/>
              <a:ext cx="2784204" cy="355256"/>
            </a:xfrm>
            <a:prstGeom prst="rightArrow">
              <a:avLst>
                <a:gd name="adj1" fmla="val 100000"/>
                <a:gd name="adj2" fmla="val 50000"/>
              </a:avLst>
            </a:prstGeom>
            <a:gradFill flip="none" rotWithShape="1">
              <a:gsLst>
                <a:gs pos="0">
                  <a:schemeClr val="accent3">
                    <a:lumMod val="20000"/>
                    <a:lumOff val="80000"/>
                  </a:schemeClr>
                </a:gs>
                <a:gs pos="100000">
                  <a:schemeClr val="accent3"/>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72" name="Oval 71" title="Quarter Background Cirlce"/>
            <p:cNvSpPr/>
            <p:nvPr/>
          </p:nvSpPr>
          <p:spPr>
            <a:xfrm>
              <a:off x="809593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title="Quarter Background Cirlce"/>
            <p:cNvSpPr/>
            <p:nvPr/>
          </p:nvSpPr>
          <p:spPr>
            <a:xfrm>
              <a:off x="7443121"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title="Quarter Background Cirlce"/>
            <p:cNvSpPr/>
            <p:nvPr/>
          </p:nvSpPr>
          <p:spPr>
            <a:xfrm>
              <a:off x="679184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title="Quarter Background Cirlce"/>
            <p:cNvSpPr/>
            <p:nvPr/>
          </p:nvSpPr>
          <p:spPr>
            <a:xfrm>
              <a:off x="6140756"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title="Q lines"/>
            <p:cNvCxnSpPr>
              <a:cxnSpLocks/>
            </p:cNvCxnSpPr>
            <p:nvPr/>
          </p:nvCxnSpPr>
          <p:spPr>
            <a:xfrm>
              <a:off x="6246612"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7" name="Straight Connector 76" title="Q lines"/>
            <p:cNvCxnSpPr>
              <a:cxnSpLocks/>
            </p:cNvCxnSpPr>
            <p:nvPr/>
          </p:nvCxnSpPr>
          <p:spPr>
            <a:xfrm>
              <a:off x="7541396"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8" name="Straight Connector 77" title="Q lines"/>
            <p:cNvCxnSpPr>
              <a:cxnSpLocks/>
            </p:cNvCxnSpPr>
            <p:nvPr/>
          </p:nvCxnSpPr>
          <p:spPr>
            <a:xfrm>
              <a:off x="8188788"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9" name="TextBox 78" title="Quarter Number"/>
            <p:cNvSpPr txBox="1"/>
            <p:nvPr/>
          </p:nvSpPr>
          <p:spPr>
            <a:xfrm>
              <a:off x="610677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80" name="TextBox 79" title="Quarter Number"/>
            <p:cNvSpPr txBox="1"/>
            <p:nvPr/>
          </p:nvSpPr>
          <p:spPr>
            <a:xfrm>
              <a:off x="675428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81" name="TextBox 80" title="Quarter Number"/>
            <p:cNvSpPr txBox="1"/>
            <p:nvPr/>
          </p:nvSpPr>
          <p:spPr>
            <a:xfrm>
              <a:off x="740180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82" name="TextBox 81" title="Quarter Number"/>
            <p:cNvSpPr txBox="1"/>
            <p:nvPr/>
          </p:nvSpPr>
          <p:spPr>
            <a:xfrm>
              <a:off x="804931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83" name="Group 82" title="Year 2"/>
          <p:cNvGrpSpPr/>
          <p:nvPr userDrawn="1"/>
        </p:nvGrpSpPr>
        <p:grpSpPr>
          <a:xfrm>
            <a:off x="3309141" y="3119046"/>
            <a:ext cx="2759196" cy="561751"/>
            <a:chOff x="3309141" y="3119046"/>
            <a:chExt cx="2759196" cy="561751"/>
          </a:xfrm>
        </p:grpSpPr>
        <p:sp>
          <p:nvSpPr>
            <p:cNvPr id="84" name="Arrow: Right 130" title="Year Arrow"/>
            <p:cNvSpPr/>
            <p:nvPr/>
          </p:nvSpPr>
          <p:spPr>
            <a:xfrm>
              <a:off x="3309141" y="3325541"/>
              <a:ext cx="2759196" cy="355256"/>
            </a:xfrm>
            <a:prstGeom prst="rightArrow">
              <a:avLst>
                <a:gd name="adj1" fmla="val 100000"/>
                <a:gd name="adj2" fmla="val 50000"/>
              </a:avLst>
            </a:prstGeom>
            <a:gradFill flip="none" rotWithShape="1">
              <a:gsLst>
                <a:gs pos="0">
                  <a:schemeClr val="accent5">
                    <a:lumMod val="20000"/>
                    <a:lumOff val="80000"/>
                  </a:schemeClr>
                </a:gs>
                <a:gs pos="100000">
                  <a:schemeClr val="accent5"/>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85" name="Oval 84" title="Quarter Background Cirlce"/>
            <p:cNvSpPr/>
            <p:nvPr/>
          </p:nvSpPr>
          <p:spPr>
            <a:xfrm>
              <a:off x="549490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title="Quarter Background Cirlce"/>
            <p:cNvSpPr/>
            <p:nvPr/>
          </p:nvSpPr>
          <p:spPr>
            <a:xfrm>
              <a:off x="484587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title="Quarter Background Cirlce"/>
            <p:cNvSpPr/>
            <p:nvPr/>
          </p:nvSpPr>
          <p:spPr>
            <a:xfrm>
              <a:off x="420935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title="Quarter Background Cirlce"/>
            <p:cNvSpPr/>
            <p:nvPr/>
          </p:nvSpPr>
          <p:spPr>
            <a:xfrm>
              <a:off x="355216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9" name="Straight Connector 88" title="Q lines"/>
            <p:cNvCxnSpPr>
              <a:cxnSpLocks/>
            </p:cNvCxnSpPr>
            <p:nvPr/>
          </p:nvCxnSpPr>
          <p:spPr>
            <a:xfrm>
              <a:off x="3657043"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0" name="Straight Connector 89" title="Q lines"/>
            <p:cNvCxnSpPr>
              <a:cxnSpLocks/>
            </p:cNvCxnSpPr>
            <p:nvPr/>
          </p:nvCxnSpPr>
          <p:spPr>
            <a:xfrm>
              <a:off x="4304435"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1" name="Straight Connector 90" title="Q lines"/>
            <p:cNvCxnSpPr>
              <a:cxnSpLocks/>
            </p:cNvCxnSpPr>
            <p:nvPr/>
          </p:nvCxnSpPr>
          <p:spPr>
            <a:xfrm>
              <a:off x="495182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2" name="Straight Connector 91" title="Q lines"/>
            <p:cNvCxnSpPr>
              <a:cxnSpLocks/>
            </p:cNvCxnSpPr>
            <p:nvPr/>
          </p:nvCxnSpPr>
          <p:spPr>
            <a:xfrm>
              <a:off x="559921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3" name="TextBox 92" title="Quarter Number"/>
            <p:cNvSpPr txBox="1"/>
            <p:nvPr/>
          </p:nvSpPr>
          <p:spPr>
            <a:xfrm>
              <a:off x="351671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94" name="TextBox 93" title="Quarter Number"/>
            <p:cNvSpPr txBox="1"/>
            <p:nvPr/>
          </p:nvSpPr>
          <p:spPr>
            <a:xfrm>
              <a:off x="416422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95" name="TextBox 94" title="Quarter Number"/>
            <p:cNvSpPr txBox="1"/>
            <p:nvPr/>
          </p:nvSpPr>
          <p:spPr>
            <a:xfrm>
              <a:off x="481174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96" name="TextBox 95" title="Quarter Number"/>
            <p:cNvSpPr txBox="1"/>
            <p:nvPr/>
          </p:nvSpPr>
          <p:spPr>
            <a:xfrm>
              <a:off x="545925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97" name="Group 96" title="Year 1"/>
          <p:cNvGrpSpPr/>
          <p:nvPr userDrawn="1"/>
        </p:nvGrpSpPr>
        <p:grpSpPr>
          <a:xfrm>
            <a:off x="791681" y="3119046"/>
            <a:ext cx="2695434" cy="561751"/>
            <a:chOff x="791681" y="3119046"/>
            <a:chExt cx="2695434" cy="561751"/>
          </a:xfrm>
        </p:grpSpPr>
        <p:cxnSp>
          <p:nvCxnSpPr>
            <p:cNvPr id="98" name="Straight Connector 97" title="Q lines"/>
            <p:cNvCxnSpPr>
              <a:cxnSpLocks/>
            </p:cNvCxnSpPr>
            <p:nvPr/>
          </p:nvCxnSpPr>
          <p:spPr>
            <a:xfrm>
              <a:off x="170330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9" name="Arrow: Right 129" title="Year Arrow"/>
            <p:cNvSpPr/>
            <p:nvPr/>
          </p:nvSpPr>
          <p:spPr>
            <a:xfrm>
              <a:off x="791681" y="3325541"/>
              <a:ext cx="2695434" cy="355256"/>
            </a:xfrm>
            <a:prstGeom prst="rightArrow">
              <a:avLst>
                <a:gd name="adj1" fmla="val 100000"/>
                <a:gd name="adj2" fmla="val 50000"/>
              </a:avLst>
            </a:prstGeom>
            <a:gradFill flip="none" rotWithShape="1">
              <a:gsLst>
                <a:gs pos="0">
                  <a:schemeClr val="accent2">
                    <a:lumMod val="40000"/>
                    <a:lumOff val="60000"/>
                  </a:schemeClr>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100" name="Oval 99" title="Quarter Background Cirlce"/>
            <p:cNvSpPr/>
            <p:nvPr/>
          </p:nvSpPr>
          <p:spPr>
            <a:xfrm>
              <a:off x="291363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title="Quarter Background Cirlce"/>
            <p:cNvSpPr/>
            <p:nvPr/>
          </p:nvSpPr>
          <p:spPr>
            <a:xfrm>
              <a:off x="2256010"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title="Quarter Background Cirlce"/>
            <p:cNvSpPr/>
            <p:nvPr/>
          </p:nvSpPr>
          <p:spPr>
            <a:xfrm>
              <a:off x="161174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title="Quarter Background Cirlce"/>
            <p:cNvSpPr/>
            <p:nvPr/>
          </p:nvSpPr>
          <p:spPr>
            <a:xfrm>
              <a:off x="96578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4" name="Straight Connector 103" title="Q lines"/>
            <p:cNvCxnSpPr>
              <a:cxnSpLocks/>
            </p:cNvCxnSpPr>
            <p:nvPr/>
          </p:nvCxnSpPr>
          <p:spPr>
            <a:xfrm>
              <a:off x="1067475"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5" name="Straight Connector 104" title="Q lines"/>
            <p:cNvCxnSpPr>
              <a:cxnSpLocks/>
            </p:cNvCxnSpPr>
            <p:nvPr/>
          </p:nvCxnSpPr>
          <p:spPr>
            <a:xfrm>
              <a:off x="236225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6" name="Straight Connector 105" title="Q lines"/>
            <p:cNvCxnSpPr>
              <a:cxnSpLocks/>
            </p:cNvCxnSpPr>
            <p:nvPr/>
          </p:nvCxnSpPr>
          <p:spPr>
            <a:xfrm>
              <a:off x="3009651"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07" name="TextBox 106" title="Quarter Number"/>
            <p:cNvSpPr txBox="1"/>
            <p:nvPr/>
          </p:nvSpPr>
          <p:spPr>
            <a:xfrm>
              <a:off x="92665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108" name="TextBox 107" title="Quarter Number"/>
            <p:cNvSpPr txBox="1"/>
            <p:nvPr/>
          </p:nvSpPr>
          <p:spPr>
            <a:xfrm>
              <a:off x="157416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109" name="TextBox 108" title="Quarter Number"/>
            <p:cNvSpPr txBox="1"/>
            <p:nvPr/>
          </p:nvSpPr>
          <p:spPr>
            <a:xfrm>
              <a:off x="222168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110" name="TextBox 109" title="Quarter Number"/>
            <p:cNvSpPr txBox="1"/>
            <p:nvPr/>
          </p:nvSpPr>
          <p:spPr>
            <a:xfrm>
              <a:off x="286919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sp>
        <p:nvSpPr>
          <p:cNvPr id="111" name="Text Placeholder 8"/>
          <p:cNvSpPr>
            <a:spLocks noGrp="1"/>
          </p:cNvSpPr>
          <p:nvPr>
            <p:ph type="body" sz="quarter" idx="15" hasCustomPrompt="1"/>
          </p:nvPr>
        </p:nvSpPr>
        <p:spPr>
          <a:xfrm>
            <a:off x="5874314"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2" name="Text Placeholder 8"/>
          <p:cNvSpPr>
            <a:spLocks noGrp="1"/>
          </p:cNvSpPr>
          <p:nvPr>
            <p:ph type="body" sz="quarter" idx="16" hasCustomPrompt="1"/>
          </p:nvPr>
        </p:nvSpPr>
        <p:spPr>
          <a:xfrm>
            <a:off x="9760199"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3" name="Text Placeholder 8"/>
          <p:cNvSpPr>
            <a:spLocks noGrp="1"/>
          </p:cNvSpPr>
          <p:nvPr>
            <p:ph type="body" sz="quarter" idx="17" hasCustomPrompt="1"/>
          </p:nvPr>
        </p:nvSpPr>
        <p:spPr>
          <a:xfrm>
            <a:off x="594428"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4" name="Text Placeholder 8"/>
          <p:cNvSpPr>
            <a:spLocks noGrp="1"/>
          </p:cNvSpPr>
          <p:nvPr>
            <p:ph type="body" sz="quarter" idx="23" hasCustomPrompt="1"/>
          </p:nvPr>
        </p:nvSpPr>
        <p:spPr>
          <a:xfrm>
            <a:off x="3196226"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5" name="Text Placeholder 8"/>
          <p:cNvSpPr>
            <a:spLocks noGrp="1"/>
          </p:cNvSpPr>
          <p:nvPr>
            <p:ph type="body" sz="quarter" idx="24" hasCustomPrompt="1"/>
          </p:nvPr>
        </p:nvSpPr>
        <p:spPr>
          <a:xfrm>
            <a:off x="5807451"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6" name="Text Placeholder 8"/>
          <p:cNvSpPr>
            <a:spLocks noGrp="1"/>
          </p:cNvSpPr>
          <p:nvPr>
            <p:ph type="body" sz="quarter" idx="25" hasCustomPrompt="1"/>
          </p:nvPr>
        </p:nvSpPr>
        <p:spPr>
          <a:xfrm>
            <a:off x="8362114"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Tree>
    <p:extLst>
      <p:ext uri="{BB962C8B-B14F-4D97-AF65-F5344CB8AC3E}">
        <p14:creationId xmlns:p14="http://schemas.microsoft.com/office/powerpoint/2010/main" val="27717708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6AE773-519F-45D8-9803-E0357C5F8697}" type="datetime1">
              <a:rPr lang="en-US" smtClean="0"/>
              <a:t>11/13/2023</a:t>
            </a:fld>
            <a:endParaRPr lang="en-US"/>
          </a:p>
        </p:txBody>
      </p:sp>
      <p:sp>
        <p:nvSpPr>
          <p:cNvPr id="3" name="Footer Placeholder 2"/>
          <p:cNvSpPr>
            <a:spLocks noGrp="1"/>
          </p:cNvSpPr>
          <p:nvPr>
            <p:ph type="ftr" sz="quarter" idx="11"/>
          </p:nvPr>
        </p:nvSpPr>
        <p:spPr/>
        <p:txBody>
          <a:bodyPr/>
          <a:lstStyle/>
          <a:p>
            <a:r>
              <a:rPr lang="en-US"/>
              <a:t>Texas Education Agency                             2018-2019 School Year </a:t>
            </a:r>
          </a:p>
        </p:txBody>
      </p:sp>
      <p:sp>
        <p:nvSpPr>
          <p:cNvPr id="4" name="Slide Number Placeholder 3"/>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31049698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ontent Slide ">
    <p:spTree>
      <p:nvGrpSpPr>
        <p:cNvPr id="1" name=""/>
        <p:cNvGrpSpPr/>
        <p:nvPr/>
      </p:nvGrpSpPr>
      <p:grpSpPr>
        <a:xfrm>
          <a:off x="0" y="0"/>
          <a:ext cx="0" cy="0"/>
          <a:chOff x="0" y="0"/>
          <a:chExt cx="0" cy="0"/>
        </a:xfrm>
      </p:grpSpPr>
      <p:sp>
        <p:nvSpPr>
          <p:cNvPr id="4" name="Rectangle 3"/>
          <p:cNvSpPr/>
          <p:nvPr userDrawn="1"/>
        </p:nvSpPr>
        <p:spPr>
          <a:xfrm>
            <a:off x="0" y="228600"/>
            <a:ext cx="12192000" cy="9144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 name="Rectangle 4"/>
          <p:cNvSpPr/>
          <p:nvPr userDrawn="1"/>
        </p:nvSpPr>
        <p:spPr>
          <a:xfrm>
            <a:off x="0" y="6477000"/>
            <a:ext cx="12192000" cy="381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Rectangle 5"/>
          <p:cNvSpPr/>
          <p:nvPr userDrawn="1"/>
        </p:nvSpPr>
        <p:spPr>
          <a:xfrm>
            <a:off x="0" y="1143000"/>
            <a:ext cx="12192000" cy="76200"/>
          </a:xfrm>
          <a:prstGeom prst="rect">
            <a:avLst/>
          </a:prstGeom>
          <a:solidFill>
            <a:srgbClr val="E558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7" name="Picture 1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9238" y="6477000"/>
            <a:ext cx="969962"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406400" y="2057401"/>
            <a:ext cx="11176000" cy="3763963"/>
          </a:xfrm>
        </p:spPr>
        <p:txBody>
          <a:bodyPr/>
          <a:lstStyle>
            <a:lvl1pPr>
              <a:defRPr baseline="0">
                <a:solidFill>
                  <a:schemeClr val="bg2">
                    <a:lumMod val="25000"/>
                  </a:schemeClr>
                </a:solidFill>
              </a:defRPr>
            </a:lvl1pPr>
            <a:lvl2pPr>
              <a:defRPr baseline="0">
                <a:solidFill>
                  <a:schemeClr val="bg2">
                    <a:lumMod val="25000"/>
                  </a:schemeClr>
                </a:solidFill>
              </a:defRPr>
            </a:lvl2pPr>
            <a:lvl3pPr>
              <a:defRPr baseline="0">
                <a:solidFill>
                  <a:schemeClr val="bg2">
                    <a:lumMod val="25000"/>
                  </a:schemeClr>
                </a:solidFill>
              </a:defRPr>
            </a:lvl3pPr>
            <a:lvl4pPr>
              <a:defRPr baseline="0">
                <a:solidFill>
                  <a:schemeClr val="bg2">
                    <a:lumMod val="25000"/>
                  </a:schemeClr>
                </a:solidFill>
              </a:defRPr>
            </a:lvl4pPr>
            <a:lvl5pPr>
              <a:defRPr baseline="0">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06400" y="228600"/>
            <a:ext cx="11074400" cy="914400"/>
          </a:xfrm>
        </p:spPr>
        <p:txBody>
          <a:bodyPr/>
          <a:lstStyle>
            <a:lvl1pPr>
              <a:defRPr baseline="0">
                <a:solidFill>
                  <a:schemeClr val="bg1"/>
                </a:solidFill>
                <a:latin typeface="Corbel" panose="020B0503020204020204" pitchFamily="34" charset="0"/>
              </a:defRPr>
            </a:lvl1pPr>
          </a:lstStyle>
          <a:p>
            <a:r>
              <a:rPr lang="en-US" dirty="0"/>
              <a:t>Click to edit Master title style</a:t>
            </a:r>
          </a:p>
        </p:txBody>
      </p:sp>
      <p:sp>
        <p:nvSpPr>
          <p:cNvPr id="8" name="Slide Number Placeholder 5"/>
          <p:cNvSpPr>
            <a:spLocks noGrp="1"/>
          </p:cNvSpPr>
          <p:nvPr>
            <p:ph type="sldNum" sz="quarter" idx="10"/>
          </p:nvPr>
        </p:nvSpPr>
        <p:spPr>
          <a:xfrm>
            <a:off x="11049000" y="6416675"/>
            <a:ext cx="609600" cy="365125"/>
          </a:xfrm>
        </p:spPr>
        <p:txBody>
          <a:bodyPr/>
          <a:lstStyle>
            <a:lvl1pPr algn="r">
              <a:defRPr sz="1400">
                <a:solidFill>
                  <a:srgbClr val="6E7073"/>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AD28E80A-06D5-4237-9537-368D312261DF}" type="slidenum">
              <a:rPr lang="en-US"/>
              <a:pPr>
                <a:defRPr/>
              </a:pPr>
              <a:t>‹#›</a:t>
            </a:fld>
            <a:endParaRPr lang="en-US" dirty="0"/>
          </a:p>
        </p:txBody>
      </p:sp>
    </p:spTree>
    <p:extLst>
      <p:ext uri="{BB962C8B-B14F-4D97-AF65-F5344CB8AC3E}">
        <p14:creationId xmlns:p14="http://schemas.microsoft.com/office/powerpoint/2010/main" val="19155237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A Opener - Blank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55714"/>
            <a:ext cx="12192000" cy="5602286"/>
          </a:xfrm>
          <a:prstGeom prst="rect">
            <a:avLst/>
          </a:prstGeom>
        </p:spPr>
        <p:txBody>
          <a:bodyPr/>
          <a:lstStyle>
            <a:lvl1pPr marL="0" indent="0">
              <a:buNone/>
              <a:defRPr/>
            </a:lvl1pPr>
          </a:lstStyle>
          <a:p>
            <a:pPr lvl="0"/>
            <a:endParaRPr lang="en-US" dirty="0"/>
          </a:p>
        </p:txBody>
      </p:sp>
    </p:spTree>
    <p:extLst>
      <p:ext uri="{BB962C8B-B14F-4D97-AF65-F5344CB8AC3E}">
        <p14:creationId xmlns:p14="http://schemas.microsoft.com/office/powerpoint/2010/main" val="3262093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A Opener - Blank 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16992" y="1255714"/>
            <a:ext cx="5702808" cy="5327966"/>
          </a:xfrm>
          <a:prstGeom prst="rect">
            <a:avLst/>
          </a:prstGeom>
        </p:spPr>
        <p:txBody>
          <a:bodyPr/>
          <a:lstStyle>
            <a:lvl1pPr marL="0" indent="0">
              <a:buNone/>
              <a:defRPr/>
            </a:lvl1pPr>
          </a:lstStyle>
          <a:p>
            <a:pPr lvl="0"/>
            <a:endParaRPr lang="en-US" dirty="0"/>
          </a:p>
        </p:txBody>
      </p:sp>
      <p:sp>
        <p:nvSpPr>
          <p:cNvPr id="4" name="Content Placeholder 3"/>
          <p:cNvSpPr>
            <a:spLocks noGrp="1"/>
          </p:cNvSpPr>
          <p:nvPr>
            <p:ph sz="half" idx="2"/>
          </p:nvPr>
        </p:nvSpPr>
        <p:spPr>
          <a:xfrm>
            <a:off x="6172200" y="1255713"/>
            <a:ext cx="5702808" cy="5327967"/>
          </a:xfrm>
          <a:prstGeom prst="rect">
            <a:avLst/>
          </a:prstGeom>
        </p:spPr>
        <p:txBody>
          <a:bodyPr/>
          <a:lstStyle>
            <a:lvl1pPr marL="0" indent="0">
              <a:buNone/>
              <a:defRPr/>
            </a:lvl1pPr>
          </a:lstStyle>
          <a:p>
            <a:pPr lvl="0"/>
            <a:endParaRPr lang="en-US" dirty="0"/>
          </a:p>
        </p:txBody>
      </p:sp>
    </p:spTree>
    <p:extLst>
      <p:ext uri="{BB962C8B-B14F-4D97-AF65-F5344CB8AC3E}">
        <p14:creationId xmlns:p14="http://schemas.microsoft.com/office/powerpoint/2010/main" val="3621928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EA Main - 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460701"/>
            <a:ext cx="9997440" cy="3566160"/>
          </a:xfrm>
          <a:prstGeom prst="rect">
            <a:avLst/>
          </a:prstGeom>
        </p:spPr>
        <p:txBody>
          <a:bodyPr anchor="ctr">
            <a:normAutofit/>
          </a:bodyPr>
          <a:lstStyle>
            <a:lvl1pPr algn="ctr">
              <a:lnSpc>
                <a:spcPct val="90000"/>
              </a:lnSpc>
              <a:defRPr sz="6600" b="1">
                <a:solidFill>
                  <a:srgbClr val="3C6EBE"/>
                </a:solidFill>
                <a:latin typeface="Open Sans Semibold" panose="020B0606030504020204"/>
              </a:defRPr>
            </a:lvl1pPr>
          </a:lstStyle>
          <a:p>
            <a:r>
              <a:rPr lang="en-US" dirty="0"/>
              <a:t>Click to edit Master title</a:t>
            </a:r>
          </a:p>
        </p:txBody>
      </p:sp>
      <p:sp>
        <p:nvSpPr>
          <p:cNvPr id="3" name="Subtitle 2"/>
          <p:cNvSpPr>
            <a:spLocks noGrp="1"/>
          </p:cNvSpPr>
          <p:nvPr>
            <p:ph type="subTitle" idx="1" hasCustomPrompt="1"/>
          </p:nvPr>
        </p:nvSpPr>
        <p:spPr>
          <a:xfrm>
            <a:off x="1097280" y="5157370"/>
            <a:ext cx="9997440" cy="1142999"/>
          </a:xfrm>
          <a:prstGeom prst="rect">
            <a:avLst/>
          </a:prstGeom>
        </p:spPr>
        <p:txBody>
          <a:bodyPr anchor="ctr"/>
          <a:lstStyle>
            <a:lvl1pPr marL="0" indent="0" algn="ctr">
              <a:lnSpc>
                <a:spcPct val="90000"/>
              </a:lnSpc>
              <a:buNone/>
              <a:defRPr sz="2400" b="1" spc="200" baseline="0">
                <a:solidFill>
                  <a:srgbClr val="44546A"/>
                </a:solidFill>
                <a:latin typeface="Open Sans (Heading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a:xfrm>
            <a:off x="838200" y="6562725"/>
            <a:ext cx="2743200" cy="158750"/>
          </a:xfrm>
        </p:spPr>
        <p:txBody>
          <a:bodyPr/>
          <a:lstStyle>
            <a:lvl1pPr>
              <a:defRPr>
                <a:solidFill>
                  <a:srgbClr val="4472C4"/>
                </a:solidFill>
              </a:defRPr>
            </a:lvl1pPr>
          </a:lstStyle>
          <a:p>
            <a:fld id="{DB9BB873-638A-42E1-8D94-1A9F01C982C8}" type="datetime1">
              <a:rPr lang="en-US" smtClean="0"/>
              <a:t>11/13/2023</a:t>
            </a:fld>
            <a:endParaRPr lang="en-US"/>
          </a:p>
        </p:txBody>
      </p:sp>
      <p:sp>
        <p:nvSpPr>
          <p:cNvPr id="5" name="Footer Placeholder 4"/>
          <p:cNvSpPr>
            <a:spLocks noGrp="1"/>
          </p:cNvSpPr>
          <p:nvPr>
            <p:ph type="ftr" sz="quarter" idx="11"/>
          </p:nvPr>
        </p:nvSpPr>
        <p:spPr>
          <a:xfrm>
            <a:off x="4038600" y="6562725"/>
            <a:ext cx="4114800" cy="158750"/>
          </a:xfrm>
        </p:spPr>
        <p:txBody>
          <a:bodyPr/>
          <a:lstStyle>
            <a:lvl1pPr>
              <a:defRPr>
                <a:solidFill>
                  <a:srgbClr val="4472C4"/>
                </a:solidFill>
              </a:defRPr>
            </a:lvl1pPr>
          </a:lstStyle>
          <a:p>
            <a:r>
              <a:rPr lang="en-US"/>
              <a:t>Texas Education Agency                             2018-2019 School Year </a:t>
            </a:r>
            <a:endParaRPr lang="en-US" dirty="0"/>
          </a:p>
        </p:txBody>
      </p:sp>
      <p:sp>
        <p:nvSpPr>
          <p:cNvPr id="6" name="Slide Number Placeholder 5"/>
          <p:cNvSpPr>
            <a:spLocks noGrp="1"/>
          </p:cNvSpPr>
          <p:nvPr>
            <p:ph type="sldNum" sz="quarter" idx="12"/>
          </p:nvPr>
        </p:nvSpPr>
        <p:spPr>
          <a:xfrm>
            <a:off x="8610600" y="6562725"/>
            <a:ext cx="2743200" cy="158750"/>
          </a:xfrm>
        </p:spPr>
        <p:txBody>
          <a:bodyPr/>
          <a:lstStyle>
            <a:lvl1pPr>
              <a:defRPr>
                <a:solidFill>
                  <a:srgbClr val="4472C4"/>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35655475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A2694E-6A49-4C3C-A029-C80555ACA3D5}"/>
              </a:ext>
            </a:extLst>
          </p:cNvPr>
          <p:cNvSpPr>
            <a:spLocks noGrp="1"/>
          </p:cNvSpPr>
          <p:nvPr>
            <p:ph type="dt" sz="half" idx="10"/>
          </p:nvPr>
        </p:nvSpPr>
        <p:spPr/>
        <p:txBody>
          <a:bodyPr/>
          <a:lstStyle/>
          <a:p>
            <a:fld id="{1577CF00-93AD-4A7A-A2E8-A9D0D3C6B3A4}" type="datetime1">
              <a:rPr lang="en-US" smtClean="0"/>
              <a:t>11/13/2023</a:t>
            </a:fld>
            <a:endParaRPr lang="en-US"/>
          </a:p>
        </p:txBody>
      </p:sp>
      <p:sp>
        <p:nvSpPr>
          <p:cNvPr id="3" name="Footer Placeholder 2">
            <a:extLst>
              <a:ext uri="{FF2B5EF4-FFF2-40B4-BE49-F238E27FC236}">
                <a16:creationId xmlns:a16="http://schemas.microsoft.com/office/drawing/2014/main" id="{CB015985-23C9-4814-A5E1-5E62B0387122}"/>
              </a:ext>
            </a:extLst>
          </p:cNvPr>
          <p:cNvSpPr>
            <a:spLocks noGrp="1"/>
          </p:cNvSpPr>
          <p:nvPr>
            <p:ph type="ftr" sz="quarter" idx="11"/>
          </p:nvPr>
        </p:nvSpPr>
        <p:spPr/>
        <p:txBody>
          <a:bodyPr/>
          <a:lstStyle/>
          <a:p>
            <a:r>
              <a:rPr lang="en-US"/>
              <a:t>Texas Education Agency                             2018-2019 School Year </a:t>
            </a:r>
          </a:p>
        </p:txBody>
      </p:sp>
      <p:sp>
        <p:nvSpPr>
          <p:cNvPr id="4" name="Slide Number Placeholder 3">
            <a:extLst>
              <a:ext uri="{FF2B5EF4-FFF2-40B4-BE49-F238E27FC236}">
                <a16:creationId xmlns:a16="http://schemas.microsoft.com/office/drawing/2014/main" id="{A63A7A76-05B2-4D22-BA17-381363FEC0BC}"/>
              </a:ext>
            </a:extLst>
          </p:cNvPr>
          <p:cNvSpPr>
            <a:spLocks noGrp="1"/>
          </p:cNvSpPr>
          <p:nvPr>
            <p:ph type="sldNum" sz="quarter" idx="12"/>
          </p:nvPr>
        </p:nvSpPr>
        <p:spPr/>
        <p:txBody>
          <a:bodyPr/>
          <a:lstStyle/>
          <a:p>
            <a:fld id="{0088AB57-2DBE-44A3-AE96-942C49E954BF}" type="slidenum">
              <a:rPr lang="en-US" smtClean="0"/>
              <a:pPr/>
              <a:t>‹#›</a:t>
            </a:fld>
            <a:endParaRPr lang="en-US"/>
          </a:p>
        </p:txBody>
      </p:sp>
    </p:spTree>
    <p:extLst>
      <p:ext uri="{BB962C8B-B14F-4D97-AF65-F5344CB8AC3E}">
        <p14:creationId xmlns:p14="http://schemas.microsoft.com/office/powerpoint/2010/main" val="30893704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A Opener - Sec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0" y="2872510"/>
            <a:ext cx="9138089" cy="1455647"/>
          </a:xfrm>
          <a:prstGeom prst="rect">
            <a:avLst/>
          </a:prstGeom>
          <a:solidFill>
            <a:schemeClr val="bg1">
              <a:lumMod val="95000"/>
            </a:schemeClr>
          </a:solidFill>
        </p:spPr>
        <p:txBody>
          <a:bodyPr anchor="ctr">
            <a:noAutofit/>
          </a:bodyPr>
          <a:lstStyle>
            <a:lvl1pPr algn="ctr">
              <a:defRPr lang="en-US" sz="6000" b="1" kern="1200" baseline="0" dirty="0" smtClean="0">
                <a:solidFill>
                  <a:srgbClr val="3C6EBE"/>
                </a:solidFill>
                <a:latin typeface="+mn-lt"/>
                <a:ea typeface="+mn-ea"/>
                <a:cs typeface="+mn-cs"/>
              </a:defRPr>
            </a:lvl1pPr>
          </a:lstStyle>
          <a:p>
            <a:r>
              <a:rPr lang="en-US" dirty="0"/>
              <a:t>Edit Section Title</a:t>
            </a:r>
          </a:p>
        </p:txBody>
      </p:sp>
      <p:sp>
        <p:nvSpPr>
          <p:cNvPr id="4" name="Date Placeholder 3"/>
          <p:cNvSpPr>
            <a:spLocks noGrp="1"/>
          </p:cNvSpPr>
          <p:nvPr>
            <p:ph type="dt" sz="half" idx="10"/>
          </p:nvPr>
        </p:nvSpPr>
        <p:spPr/>
        <p:txBody>
          <a:bodyPr/>
          <a:lstStyle/>
          <a:p>
            <a:fld id="{99D7A635-9EE0-4D66-B2B3-4472F1228039}" type="datetime1">
              <a:rPr lang="en-US" smtClean="0"/>
              <a:t>11/13/2023</a:t>
            </a:fld>
            <a:endParaRPr lang="en-US"/>
          </a:p>
        </p:txBody>
      </p:sp>
      <p:sp>
        <p:nvSpPr>
          <p:cNvPr id="5" name="Footer Placeholder 4"/>
          <p:cNvSpPr>
            <a:spLocks noGrp="1"/>
          </p:cNvSpPr>
          <p:nvPr>
            <p:ph type="ftr" sz="quarter" idx="11"/>
          </p:nvPr>
        </p:nvSpPr>
        <p:spPr/>
        <p:txBody>
          <a:bodyPr/>
          <a:lstStyle/>
          <a:p>
            <a:r>
              <a:rPr lang="en-US"/>
              <a:t>Texas Education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11" name="Subtitle 2"/>
          <p:cNvSpPr>
            <a:spLocks noGrp="1"/>
          </p:cNvSpPr>
          <p:nvPr>
            <p:ph type="subTitle" idx="1" hasCustomPrompt="1"/>
          </p:nvPr>
        </p:nvSpPr>
        <p:spPr>
          <a:xfrm>
            <a:off x="1524000" y="4328159"/>
            <a:ext cx="9144000" cy="865633"/>
          </a:xfrm>
          <a:prstGeom prst="rect">
            <a:avLst/>
          </a:prstGeom>
          <a:solidFill>
            <a:schemeClr val="bg1">
              <a:lumMod val="95000"/>
            </a:schemeClr>
          </a:solidFill>
        </p:spPr>
        <p:txBody>
          <a:bodyPr anchor="ctr"/>
          <a:lstStyle>
            <a:lvl1pPr marL="0" indent="0" algn="ctr">
              <a:lnSpc>
                <a:spcPct val="90000"/>
              </a:lnSpc>
              <a:buNone/>
              <a:defRPr sz="2400" b="1" spc="140" baseline="0">
                <a:solidFill>
                  <a:srgbClr val="44546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 STYLE</a:t>
            </a:r>
          </a:p>
        </p:txBody>
      </p:sp>
    </p:spTree>
    <p:extLst>
      <p:ext uri="{BB962C8B-B14F-4D97-AF65-F5344CB8AC3E}">
        <p14:creationId xmlns:p14="http://schemas.microsoft.com/office/powerpoint/2010/main" val="17277109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A Opener - Section title b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3329051"/>
            <a:ext cx="12192000" cy="906065"/>
          </a:xfrm>
          <a:prstGeom prst="rect">
            <a:avLst/>
          </a:prstGeom>
          <a:gradFill>
            <a:gsLst>
              <a:gs pos="66000">
                <a:srgbClr val="4472C4"/>
              </a:gs>
              <a:gs pos="100000">
                <a:srgbClr val="203864"/>
              </a:gs>
            </a:gsLst>
            <a:lin ang="1800000" scaled="0"/>
          </a:gradFill>
        </p:spPr>
        <p:txBody>
          <a:bodyPr anchor="ctr"/>
          <a:lstStyle>
            <a:lvl1pPr algn="ctr">
              <a:defRPr>
                <a:solidFill>
                  <a:schemeClr val="bg1"/>
                </a:solidFill>
                <a:latin typeface="Calibri (Body)"/>
              </a:defRPr>
            </a:lvl1pPr>
          </a:lstStyle>
          <a:p>
            <a:r>
              <a:rPr lang="en-US" dirty="0"/>
              <a:t>Edit Section Title</a:t>
            </a:r>
          </a:p>
        </p:txBody>
      </p:sp>
      <p:sp>
        <p:nvSpPr>
          <p:cNvPr id="5" name="Date Placeholder 4"/>
          <p:cNvSpPr>
            <a:spLocks noGrp="1"/>
          </p:cNvSpPr>
          <p:nvPr>
            <p:ph type="dt" sz="half" idx="10"/>
          </p:nvPr>
        </p:nvSpPr>
        <p:spPr/>
        <p:txBody>
          <a:bodyPr/>
          <a:lstStyle/>
          <a:p>
            <a:fld id="{C9CA979B-66B9-4620-ADC1-6EA3E4D831BD}" type="datetime1">
              <a:rPr lang="en-US" smtClean="0"/>
              <a:t>11/13/2023</a:t>
            </a:fld>
            <a:endParaRPr lang="en-US"/>
          </a:p>
        </p:txBody>
      </p:sp>
      <p:sp>
        <p:nvSpPr>
          <p:cNvPr id="6" name="Footer Placeholder 5"/>
          <p:cNvSpPr>
            <a:spLocks noGrp="1"/>
          </p:cNvSpPr>
          <p:nvPr>
            <p:ph type="ftr" sz="quarter" idx="11"/>
          </p:nvPr>
        </p:nvSpPr>
        <p:spPr/>
        <p:txBody>
          <a:bodyPr/>
          <a:lstStyle/>
          <a:p>
            <a:r>
              <a:rPr lang="en-US"/>
              <a:t>Texas Education Agency                             2018-2019 School Year </a:t>
            </a:r>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5431544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A Opener - Section Orange/Blue b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0" y="2872510"/>
            <a:ext cx="9138089" cy="1455647"/>
          </a:xfrm>
          <a:prstGeom prst="rect">
            <a:avLst/>
          </a:prstGeom>
          <a:solidFill>
            <a:schemeClr val="bg1">
              <a:lumMod val="95000"/>
            </a:schemeClr>
          </a:solidFill>
        </p:spPr>
        <p:txBody>
          <a:bodyPr anchor="ctr">
            <a:noAutofit/>
          </a:bodyPr>
          <a:lstStyle>
            <a:lvl1pPr algn="ctr">
              <a:defRPr lang="en-US" sz="6000" b="1" kern="1200" baseline="0" dirty="0" smtClean="0">
                <a:solidFill>
                  <a:srgbClr val="3C6EBE"/>
                </a:solidFill>
                <a:latin typeface="+mn-lt"/>
                <a:ea typeface="+mn-ea"/>
                <a:cs typeface="+mn-cs"/>
              </a:defRPr>
            </a:lvl1pPr>
          </a:lstStyle>
          <a:p>
            <a:r>
              <a:rPr lang="en-US" dirty="0"/>
              <a:t>Edit Section Title</a:t>
            </a:r>
          </a:p>
        </p:txBody>
      </p:sp>
      <p:sp>
        <p:nvSpPr>
          <p:cNvPr id="4" name="Date Placeholder 3"/>
          <p:cNvSpPr>
            <a:spLocks noGrp="1"/>
          </p:cNvSpPr>
          <p:nvPr>
            <p:ph type="dt" sz="half" idx="10"/>
          </p:nvPr>
        </p:nvSpPr>
        <p:spPr/>
        <p:txBody>
          <a:bodyPr/>
          <a:lstStyle/>
          <a:p>
            <a:fld id="{3345A946-EE41-4441-9C2F-1BC0301D631A}" type="datetime1">
              <a:rPr lang="en-US" smtClean="0"/>
              <a:t>11/13/2023</a:t>
            </a:fld>
            <a:endParaRPr lang="en-US"/>
          </a:p>
        </p:txBody>
      </p:sp>
      <p:sp>
        <p:nvSpPr>
          <p:cNvPr id="5" name="Footer Placeholder 4"/>
          <p:cNvSpPr>
            <a:spLocks noGrp="1"/>
          </p:cNvSpPr>
          <p:nvPr>
            <p:ph type="ftr" sz="quarter" idx="11"/>
          </p:nvPr>
        </p:nvSpPr>
        <p:spPr/>
        <p:txBody>
          <a:bodyPr/>
          <a:lstStyle/>
          <a:p>
            <a:r>
              <a:rPr lang="en-US"/>
              <a:t>Texas Education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11" name="Subtitle 2"/>
          <p:cNvSpPr>
            <a:spLocks noGrp="1"/>
          </p:cNvSpPr>
          <p:nvPr>
            <p:ph type="subTitle" idx="1" hasCustomPrompt="1"/>
          </p:nvPr>
        </p:nvSpPr>
        <p:spPr>
          <a:xfrm>
            <a:off x="1524000" y="4328159"/>
            <a:ext cx="9144000" cy="865633"/>
          </a:xfrm>
          <a:prstGeom prst="rect">
            <a:avLst/>
          </a:prstGeom>
          <a:solidFill>
            <a:schemeClr val="bg1">
              <a:lumMod val="95000"/>
            </a:schemeClr>
          </a:solidFill>
        </p:spPr>
        <p:txBody>
          <a:bodyPr anchor="ctr"/>
          <a:lstStyle>
            <a:lvl1pPr marL="0" indent="0" algn="ctr">
              <a:lnSpc>
                <a:spcPct val="90000"/>
              </a:lnSpc>
              <a:buNone/>
              <a:defRPr sz="2400" b="1" spc="140" baseline="0">
                <a:solidFill>
                  <a:srgbClr val="44546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 STYLE</a:t>
            </a:r>
          </a:p>
        </p:txBody>
      </p:sp>
    </p:spTree>
    <p:extLst>
      <p:ext uri="{BB962C8B-B14F-4D97-AF65-F5344CB8AC3E}">
        <p14:creationId xmlns:p14="http://schemas.microsoft.com/office/powerpoint/2010/main" val="13699736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Bar - Sec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3329051"/>
            <a:ext cx="12192000" cy="906065"/>
          </a:xfrm>
          <a:prstGeom prst="rect">
            <a:avLst/>
          </a:prstGeom>
          <a:gradFill>
            <a:gsLst>
              <a:gs pos="66000">
                <a:srgbClr val="4472C4"/>
              </a:gs>
              <a:gs pos="100000">
                <a:srgbClr val="203864"/>
              </a:gs>
            </a:gsLst>
            <a:lin ang="1800000" scaled="0"/>
          </a:gradFill>
        </p:spPr>
        <p:txBody>
          <a:bodyPr anchor="ctr"/>
          <a:lstStyle>
            <a:lvl1pPr algn="ctr">
              <a:defRPr>
                <a:solidFill>
                  <a:schemeClr val="bg1"/>
                </a:solidFill>
                <a:latin typeface="Calibri (Body)"/>
              </a:defRPr>
            </a:lvl1pPr>
          </a:lstStyle>
          <a:p>
            <a:r>
              <a:rPr lang="en-US" dirty="0"/>
              <a:t>Edit Section Title</a:t>
            </a:r>
          </a:p>
        </p:txBody>
      </p:sp>
      <p:sp>
        <p:nvSpPr>
          <p:cNvPr id="5" name="Date Placeholder 4"/>
          <p:cNvSpPr>
            <a:spLocks noGrp="1"/>
          </p:cNvSpPr>
          <p:nvPr>
            <p:ph type="dt" sz="half" idx="10"/>
          </p:nvPr>
        </p:nvSpPr>
        <p:spPr/>
        <p:txBody>
          <a:bodyPr/>
          <a:lstStyle/>
          <a:p>
            <a:fld id="{AE143C00-B076-49C2-AFDB-E231243D5247}" type="datetime1">
              <a:rPr lang="en-US" smtClean="0"/>
              <a:t>11/13/2023</a:t>
            </a:fld>
            <a:endParaRPr lang="en-US"/>
          </a:p>
        </p:txBody>
      </p:sp>
      <p:sp>
        <p:nvSpPr>
          <p:cNvPr id="6" name="Footer Placeholder 5"/>
          <p:cNvSpPr>
            <a:spLocks noGrp="1"/>
          </p:cNvSpPr>
          <p:nvPr>
            <p:ph type="ftr" sz="quarter" idx="11"/>
          </p:nvPr>
        </p:nvSpPr>
        <p:spPr/>
        <p:txBody>
          <a:bodyPr/>
          <a:lstStyle/>
          <a:p>
            <a:r>
              <a:rPr lang="en-US"/>
              <a:t>Texas Education Agency                             2018-2019 School Year </a:t>
            </a:r>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27701267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range/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28602" y="1975259"/>
            <a:ext cx="9534796" cy="3566160"/>
          </a:xfrm>
          <a:prstGeom prst="rect">
            <a:avLst/>
          </a:prstGeom>
        </p:spPr>
        <p:txBody>
          <a:bodyPr>
            <a:normAutofit/>
          </a:bodyPr>
          <a:lstStyle>
            <a:lvl1pPr algn="ctr">
              <a:defRPr sz="6500">
                <a:solidFill>
                  <a:schemeClr val="bg1"/>
                </a:solidFill>
                <a:latin typeface="Open Sans (Headings)"/>
              </a:defRPr>
            </a:lvl1pPr>
          </a:lstStyle>
          <a:p>
            <a:r>
              <a:rPr lang="en-US" dirty="0"/>
              <a:t>Click to edit Section title</a:t>
            </a:r>
          </a:p>
        </p:txBody>
      </p:sp>
      <p:sp>
        <p:nvSpPr>
          <p:cNvPr id="4" name="Date Placeholder 3"/>
          <p:cNvSpPr>
            <a:spLocks noGrp="1"/>
          </p:cNvSpPr>
          <p:nvPr>
            <p:ph type="dt" sz="half" idx="10"/>
          </p:nvPr>
        </p:nvSpPr>
        <p:spPr>
          <a:xfrm>
            <a:off x="838200" y="6497053"/>
            <a:ext cx="2743200" cy="224422"/>
          </a:xfrm>
        </p:spPr>
        <p:txBody>
          <a:bodyPr/>
          <a:lstStyle>
            <a:lvl1pPr>
              <a:defRPr>
                <a:solidFill>
                  <a:schemeClr val="bg1"/>
                </a:solidFill>
              </a:defRPr>
            </a:lvl1pPr>
          </a:lstStyle>
          <a:p>
            <a:fld id="{A06BBF98-7B30-40F8-A92A-0B6B5E035C98}" type="datetime1">
              <a:rPr lang="en-US" smtClean="0"/>
              <a:t>11/13/2023</a:t>
            </a:fld>
            <a:endParaRPr lang="en-US"/>
          </a:p>
        </p:txBody>
      </p:sp>
      <p:sp>
        <p:nvSpPr>
          <p:cNvPr id="5" name="Footer Placeholder 4"/>
          <p:cNvSpPr>
            <a:spLocks noGrp="1"/>
          </p:cNvSpPr>
          <p:nvPr>
            <p:ph type="ftr" sz="quarter" idx="11"/>
          </p:nvPr>
        </p:nvSpPr>
        <p:spPr>
          <a:xfrm>
            <a:off x="4038600" y="6497053"/>
            <a:ext cx="4114800" cy="224422"/>
          </a:xfrm>
        </p:spPr>
        <p:txBody>
          <a:bodyPr/>
          <a:lstStyle>
            <a:lvl1pPr>
              <a:defRPr>
                <a:solidFill>
                  <a:schemeClr val="bg1"/>
                </a:solidFill>
              </a:defRPr>
            </a:lvl1pPr>
          </a:lstStyle>
          <a:p>
            <a:r>
              <a:rPr lang="en-US"/>
              <a:t>Texas Education Agency                             2018-2019 School Year </a:t>
            </a:r>
          </a:p>
        </p:txBody>
      </p:sp>
      <p:sp>
        <p:nvSpPr>
          <p:cNvPr id="6" name="Slide Number Placeholder 5"/>
          <p:cNvSpPr>
            <a:spLocks noGrp="1"/>
          </p:cNvSpPr>
          <p:nvPr>
            <p:ph type="sldNum" sz="quarter" idx="12"/>
          </p:nvPr>
        </p:nvSpPr>
        <p:spPr>
          <a:xfrm>
            <a:off x="8610600" y="6497053"/>
            <a:ext cx="2743200" cy="224422"/>
          </a:xfrm>
        </p:spPr>
        <p:txBody>
          <a:bodyPr/>
          <a:lstStyle>
            <a:lvl1pPr>
              <a:defRPr>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420116843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2.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image" Target="../media/image4.pn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theme" Target="../theme/theme3.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4" Type="http://schemas.openxmlformats.org/officeDocument/2006/relationships/image" Target="../media/image14.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fld id="{1577CF00-93AD-4A7A-A2E8-A9D0D3C6B3A4}" type="datetime1">
              <a:rPr lang="en-US" smtClean="0"/>
              <a:t>11/13/2023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en-US"/>
              <a:t>Texas Education Agency                             2018-2019 School Year </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1720896744"/>
      </p:ext>
    </p:extLst>
  </p:cSld>
  <p:clrMap bg1="lt1" tx1="dk1" bg2="lt2" tx2="dk2" accent1="accent1" accent2="accent2" accent3="accent3" accent4="accent4" accent5="accent5" accent6="accent6" hlink="hlink" folHlink="folHlink"/>
  <p:sldLayoutIdLst>
    <p:sldLayoutId id="2147483661" r:id="rId1"/>
    <p:sldLayoutId id="2147483665" r:id="rId2"/>
    <p:sldLayoutId id="2147483691" r:id="rId3"/>
    <p:sldLayoutId id="2147483744" r:id="rId4"/>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507579"/>
            <a:ext cx="2743200" cy="213896"/>
          </a:xfrm>
          <a:prstGeom prst="rect">
            <a:avLst/>
          </a:prstGeom>
        </p:spPr>
        <p:txBody>
          <a:bodyPr vert="horz" lIns="91440" tIns="45720" rIns="91440" bIns="45720" rtlCol="0" anchor="ctr"/>
          <a:lstStyle>
            <a:lvl1pPr algn="l">
              <a:defRPr sz="1200">
                <a:solidFill>
                  <a:schemeClr val="bg1"/>
                </a:solidFill>
              </a:defRPr>
            </a:lvl1pPr>
          </a:lstStyle>
          <a:p>
            <a:fld id="{66B3B42C-C633-43CD-BBC6-5F3D32516ABC}" type="datetime1">
              <a:rPr lang="en-US" smtClean="0"/>
              <a:t>11/13/2023</a:t>
            </a:fld>
            <a:endParaRPr lang="en-US"/>
          </a:p>
        </p:txBody>
      </p:sp>
      <p:sp>
        <p:nvSpPr>
          <p:cNvPr id="5" name="Footer Placeholder 4"/>
          <p:cNvSpPr>
            <a:spLocks noGrp="1"/>
          </p:cNvSpPr>
          <p:nvPr>
            <p:ph type="ftr" sz="quarter" idx="3"/>
          </p:nvPr>
        </p:nvSpPr>
        <p:spPr>
          <a:xfrm>
            <a:off x="4038600" y="6507579"/>
            <a:ext cx="4114800" cy="213896"/>
          </a:xfrm>
          <a:prstGeom prst="rect">
            <a:avLst/>
          </a:prstGeom>
        </p:spPr>
        <p:txBody>
          <a:bodyPr vert="horz" lIns="91440" tIns="45720" rIns="91440" bIns="45720" rtlCol="0" anchor="ctr"/>
          <a:lstStyle>
            <a:lvl1pPr algn="ctr">
              <a:defRPr sz="1200">
                <a:solidFill>
                  <a:schemeClr val="bg1"/>
                </a:solidFill>
              </a:defRPr>
            </a:lvl1pPr>
          </a:lstStyle>
          <a:p>
            <a:r>
              <a:rPr lang="en-US"/>
              <a:t>Texas Education Agency                             2018-2019 School Year </a:t>
            </a:r>
          </a:p>
        </p:txBody>
      </p:sp>
      <p:sp>
        <p:nvSpPr>
          <p:cNvPr id="6" name="Slide Number Placeholder 5"/>
          <p:cNvSpPr>
            <a:spLocks noGrp="1"/>
          </p:cNvSpPr>
          <p:nvPr>
            <p:ph type="sldNum" sz="quarter" idx="4"/>
          </p:nvPr>
        </p:nvSpPr>
        <p:spPr>
          <a:xfrm>
            <a:off x="8610600" y="6507579"/>
            <a:ext cx="2743200" cy="213896"/>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3730375413"/>
      </p:ext>
    </p:extLst>
  </p:cSld>
  <p:clrMap bg1="lt1" tx1="dk1" bg2="lt2" tx2="dk2" accent1="accent1" accent2="accent2" accent3="accent3" accent4="accent4" accent5="accent5" accent6="accent6" hlink="hlink" folHlink="folHlink"/>
  <p:sldLayoutIdLst>
    <p:sldLayoutId id="2147483707" r:id="rId1"/>
    <p:sldLayoutId id="2147483706" r:id="rId2"/>
    <p:sldLayoutId id="2147483708" r:id="rId3"/>
    <p:sldLayoutId id="2147483705" r:id="rId4"/>
    <p:sldLayoutId id="2147483695" r:id="rId5"/>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55912" y="243951"/>
            <a:ext cx="9597887" cy="71020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529137"/>
            <a:ext cx="2743200" cy="192338"/>
          </a:xfrm>
          <a:prstGeom prst="rect">
            <a:avLst/>
          </a:prstGeom>
        </p:spPr>
        <p:txBody>
          <a:bodyPr vert="horz" lIns="91440" tIns="45720" rIns="91440" bIns="45720" rtlCol="0" anchor="ctr"/>
          <a:lstStyle>
            <a:lvl1pPr algn="l">
              <a:defRPr sz="1200">
                <a:solidFill>
                  <a:schemeClr val="bg1"/>
                </a:solidFill>
              </a:defRPr>
            </a:lvl1pPr>
          </a:lstStyle>
          <a:p>
            <a:fld id="{32D0E21C-B0CF-433C-98BD-0F45FC43327E}" type="datetime1">
              <a:rPr lang="en-US" smtClean="0"/>
              <a:t>11/13/2023</a:t>
            </a:fld>
            <a:endParaRPr lang="en-US"/>
          </a:p>
        </p:txBody>
      </p:sp>
      <p:sp>
        <p:nvSpPr>
          <p:cNvPr id="5" name="Footer Placeholder 4"/>
          <p:cNvSpPr>
            <a:spLocks noGrp="1"/>
          </p:cNvSpPr>
          <p:nvPr>
            <p:ph type="ftr" sz="quarter" idx="3"/>
          </p:nvPr>
        </p:nvSpPr>
        <p:spPr>
          <a:xfrm>
            <a:off x="4038600" y="6529137"/>
            <a:ext cx="4114800" cy="192338"/>
          </a:xfrm>
          <a:prstGeom prst="rect">
            <a:avLst/>
          </a:prstGeom>
        </p:spPr>
        <p:txBody>
          <a:bodyPr vert="horz" lIns="91440" tIns="45720" rIns="91440" bIns="45720" rtlCol="0" anchor="ctr"/>
          <a:lstStyle>
            <a:lvl1pPr algn="ctr">
              <a:defRPr sz="1200">
                <a:solidFill>
                  <a:schemeClr val="bg1"/>
                </a:solidFill>
              </a:defRPr>
            </a:lvl1pPr>
          </a:lstStyle>
          <a:p>
            <a:r>
              <a:rPr lang="en-US"/>
              <a:t>Texas Education Agency                             2018-2019 School Year </a:t>
            </a:r>
          </a:p>
        </p:txBody>
      </p:sp>
      <p:sp>
        <p:nvSpPr>
          <p:cNvPr id="6" name="Slide Number Placeholder 5"/>
          <p:cNvSpPr>
            <a:spLocks noGrp="1"/>
          </p:cNvSpPr>
          <p:nvPr>
            <p:ph type="sldNum" sz="quarter" idx="4"/>
          </p:nvPr>
        </p:nvSpPr>
        <p:spPr>
          <a:xfrm>
            <a:off x="8610600" y="6529137"/>
            <a:ext cx="2743200" cy="192338"/>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2808656599"/>
      </p:ext>
    </p:extLst>
  </p:cSld>
  <p:clrMap bg1="lt1" tx1="dk1" bg2="lt2" tx2="dk2" accent1="accent1" accent2="accent2" accent3="accent3" accent4="accent4" accent5="accent5" accent6="accent6" hlink="hlink" folHlink="folHlink"/>
  <p:sldLayoutIdLst>
    <p:sldLayoutId id="2147483743" r:id="rId1"/>
    <p:sldLayoutId id="2147483742" r:id="rId2"/>
    <p:sldLayoutId id="2147483710" r:id="rId3"/>
    <p:sldLayoutId id="2147483740" r:id="rId4"/>
    <p:sldLayoutId id="2147483713" r:id="rId5"/>
    <p:sldLayoutId id="2147483711" r:id="rId6"/>
    <p:sldLayoutId id="2147483714" r:id="rId7"/>
    <p:sldLayoutId id="2147483739" r:id="rId8"/>
    <p:sldLayoutId id="2147483715" r:id="rId9"/>
    <p:sldLayoutId id="2147483734" r:id="rId10"/>
    <p:sldLayoutId id="2147483735" r:id="rId11"/>
    <p:sldLayoutId id="2147483736" r:id="rId12"/>
    <p:sldLayoutId id="2147483737" r:id="rId13"/>
    <p:sldLayoutId id="2147483738" r:id="rId14"/>
    <p:sldLayoutId id="2147483716" r:id="rId15"/>
    <p:sldLayoutId id="2147483741" r:id="rId16"/>
  </p:sldLayoutIdLst>
  <p:hf hdr="0" dt="0"/>
  <p:txStyles>
    <p:titleStyle>
      <a:lvl1pPr algn="l" defTabSz="914400" rtl="0" eaLnBrk="1" latinLnBrk="0" hangingPunct="1">
        <a:lnSpc>
          <a:spcPct val="90000"/>
        </a:lnSpc>
        <a:spcBef>
          <a:spcPct val="0"/>
        </a:spcBef>
        <a:buNone/>
        <a:defRPr sz="3600" b="1" kern="1200">
          <a:solidFill>
            <a:srgbClr val="3C6EBE"/>
          </a:solidFill>
          <a:latin typeface="Open Sans Semibold"/>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93531932"/>
      </p:ext>
    </p:extLst>
  </p:cSld>
  <p:clrMap bg1="lt1" tx1="dk1" bg2="lt2" tx2="dk2" accent1="accent1" accent2="accent2" accent3="accent3" accent4="accent4" accent5="accent5" accent6="accent6" hlink="hlink" folHlink="folHlink"/>
  <p:sldLayoutIdLst>
    <p:sldLayoutId id="2147483680" r:id="rId1"/>
    <p:sldLayoutId id="2147483682" r:id="rId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ags" Target="../tags/tag2.xml"/><Relationship Id="rId5" Type="http://schemas.openxmlformats.org/officeDocument/2006/relationships/image" Target="../media/image16.png"/><Relationship Id="rId4" Type="http://schemas.openxmlformats.org/officeDocument/2006/relationships/image" Target="../media/image15.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7.xml"/><Relationship Id="rId1" Type="http://schemas.openxmlformats.org/officeDocument/2006/relationships/tags" Target="../tags/tag11.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7.xml"/><Relationship Id="rId1" Type="http://schemas.openxmlformats.org/officeDocument/2006/relationships/tags" Target="../tags/tag12.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7.xml"/><Relationship Id="rId1" Type="http://schemas.openxmlformats.org/officeDocument/2006/relationships/tags" Target="../tags/tag13.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7.xml"/><Relationship Id="rId1" Type="http://schemas.openxmlformats.org/officeDocument/2006/relationships/tags" Target="../tags/tag14.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4.xml"/><Relationship Id="rId1" Type="http://schemas.openxmlformats.org/officeDocument/2006/relationships/tags" Target="../tags/tag15.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4.xml"/><Relationship Id="rId1" Type="http://schemas.openxmlformats.org/officeDocument/2006/relationships/tags" Target="../tags/tag16.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4.xml"/><Relationship Id="rId1" Type="http://schemas.openxmlformats.org/officeDocument/2006/relationships/tags" Target="../tags/tag17.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4.xml"/><Relationship Id="rId1" Type="http://schemas.openxmlformats.org/officeDocument/2006/relationships/tags" Target="../tags/tag18.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4.xml"/><Relationship Id="rId1" Type="http://schemas.openxmlformats.org/officeDocument/2006/relationships/tags" Target="../tags/tag19.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1.xml"/><Relationship Id="rId1" Type="http://schemas.openxmlformats.org/officeDocument/2006/relationships/tags" Target="../tags/tag20.xml"/><Relationship Id="rId4" Type="http://schemas.openxmlformats.org/officeDocument/2006/relationships/hyperlink" Target="https://tea.texas.gov/student-assessment/testing/telpas/telpas-alternate-resources" TargetMode="Externa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5.xml"/><Relationship Id="rId1" Type="http://schemas.openxmlformats.org/officeDocument/2006/relationships/tags" Target="../tags/tag3.xml"/><Relationship Id="rId4" Type="http://schemas.openxmlformats.org/officeDocument/2006/relationships/image" Target="../media/image17.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5.xml"/><Relationship Id="rId1" Type="http://schemas.openxmlformats.org/officeDocument/2006/relationships/tags" Target="../tags/tag21.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5.xml"/><Relationship Id="rId1" Type="http://schemas.openxmlformats.org/officeDocument/2006/relationships/tags" Target="../tags/tag2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5.xml"/><Relationship Id="rId1" Type="http://schemas.openxmlformats.org/officeDocument/2006/relationships/tags" Target="../tags/tag2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5.xml"/><Relationship Id="rId1" Type="http://schemas.openxmlformats.org/officeDocument/2006/relationships/tags" Target="../tags/tag24.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5.xml"/><Relationship Id="rId1" Type="http://schemas.openxmlformats.org/officeDocument/2006/relationships/tags" Target="../tags/tag25.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5.xml"/><Relationship Id="rId1" Type="http://schemas.openxmlformats.org/officeDocument/2006/relationships/tags" Target="../tags/tag26.xm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5.xml"/><Relationship Id="rId1" Type="http://schemas.openxmlformats.org/officeDocument/2006/relationships/tags" Target="../tags/tag27.xml"/><Relationship Id="rId4" Type="http://schemas.openxmlformats.org/officeDocument/2006/relationships/image" Target="../media/image34.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5.xml"/><Relationship Id="rId1" Type="http://schemas.openxmlformats.org/officeDocument/2006/relationships/tags" Target="../tags/tag28.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5.xml"/><Relationship Id="rId1" Type="http://schemas.openxmlformats.org/officeDocument/2006/relationships/tags" Target="../tags/tag29.xml"/><Relationship Id="rId4" Type="http://schemas.openxmlformats.org/officeDocument/2006/relationships/image" Target="../media/image35.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7.xml"/><Relationship Id="rId1" Type="http://schemas.openxmlformats.org/officeDocument/2006/relationships/tags" Target="../tags/tag30.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5.xml"/><Relationship Id="rId1" Type="http://schemas.openxmlformats.org/officeDocument/2006/relationships/tags" Target="../tags/tag4.xml"/><Relationship Id="rId5" Type="http://schemas.openxmlformats.org/officeDocument/2006/relationships/hyperlink" Target="https://tea.texas.gov/Student_Testing_and_Accountability/Testing/Texas_English_Language_Proficiency_Assessment_System_(TELPAS)/TELPAS_Alternate/#Alt" TargetMode="External"/><Relationship Id="rId4" Type="http://schemas.openxmlformats.org/officeDocument/2006/relationships/hyperlink" Target="http://ritter.tea.state.tx.us/rules/tac/chapter074/ch074a.html" TargetMode="Externa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7.xml"/><Relationship Id="rId1" Type="http://schemas.openxmlformats.org/officeDocument/2006/relationships/tags" Target="../tags/tag31.xml"/><Relationship Id="rId5" Type="http://schemas.openxmlformats.org/officeDocument/2006/relationships/hyperlink" Target="http://fr.wikipedia.org/wiki/Fichier:Blue_check_PD.svg" TargetMode="External"/><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0.xml"/><Relationship Id="rId1" Type="http://schemas.openxmlformats.org/officeDocument/2006/relationships/tags" Target="../tags/tag32.xml"/><Relationship Id="rId5" Type="http://schemas.openxmlformats.org/officeDocument/2006/relationships/hyperlink" Target="mailto:TexasTestingSupport@cambiumassessment.com" TargetMode="External"/><Relationship Id="rId4" Type="http://schemas.openxmlformats.org/officeDocument/2006/relationships/hyperlink" Target="https://teastudentassessments.zendesk.com/hc/en-us/categories/360002017872-Student-Assessment" TargetMode="Externa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7.xml"/><Relationship Id="rId1" Type="http://schemas.openxmlformats.org/officeDocument/2006/relationships/tags" Target="../tags/tag3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7.xml"/><Relationship Id="rId1" Type="http://schemas.openxmlformats.org/officeDocument/2006/relationships/tags" Target="../tags/tag5.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5.xml"/><Relationship Id="rId1" Type="http://schemas.openxmlformats.org/officeDocument/2006/relationships/tags" Target="../tags/tag6.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7.xml"/><Relationship Id="rId1" Type="http://schemas.openxmlformats.org/officeDocument/2006/relationships/tags" Target="../tags/tag7.xml"/><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5.xml"/><Relationship Id="rId1" Type="http://schemas.openxmlformats.org/officeDocument/2006/relationships/tags" Target="../tags/tag8.xml"/><Relationship Id="rId5" Type="http://schemas.openxmlformats.org/officeDocument/2006/relationships/hyperlink" Target="https://tea.texas.gov/student.assessment/telpasalt/#Alt" TargetMode="Externa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5.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7.xml"/><Relationship Id="rId1" Type="http://schemas.openxmlformats.org/officeDocument/2006/relationships/tags" Target="../tags/tag10.xml"/><Relationship Id="rId5" Type="http://schemas.openxmlformats.org/officeDocument/2006/relationships/image" Target="../media/image22.png"/><Relationship Id="rId4" Type="http://schemas.openxmlformats.org/officeDocument/2006/relationships/hyperlink" Target="https://tea.texas.gov/student.assessment/telpasalt/#Al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000" b="-9000"/>
          </a:stretch>
        </a:blipFill>
        <a:effectLst/>
      </p:bgPr>
    </p:bg>
    <p:spTree>
      <p:nvGrpSpPr>
        <p:cNvPr id="1" name=""/>
        <p:cNvGrpSpPr/>
        <p:nvPr/>
      </p:nvGrpSpPr>
      <p:grpSpPr>
        <a:xfrm>
          <a:off x="0" y="0"/>
          <a:ext cx="0" cy="0"/>
          <a:chOff x="0" y="0"/>
          <a:chExt cx="0" cy="0"/>
        </a:xfrm>
      </p:grpSpPr>
      <p:sp>
        <p:nvSpPr>
          <p:cNvPr id="2" name="Title 1" descr="TELPAS Alternate Speaking Domain"/>
          <p:cNvSpPr>
            <a:spLocks noGrp="1"/>
          </p:cNvSpPr>
          <p:nvPr>
            <p:ph type="ctrTitle"/>
          </p:nvPr>
        </p:nvSpPr>
        <p:spPr>
          <a:xfrm>
            <a:off x="2036688" y="4976055"/>
            <a:ext cx="7535595" cy="1691571"/>
          </a:xfrm>
        </p:spPr>
        <p:txBody>
          <a:bodyPr>
            <a:normAutofit fontScale="90000"/>
          </a:bodyPr>
          <a:lstStyle/>
          <a:p>
            <a:r>
              <a:rPr lang="en-US" dirty="0">
                <a:latin typeface="Open Sans (Headings)"/>
              </a:rPr>
              <a:t>TELPAS Alternate</a:t>
            </a:r>
            <a:br>
              <a:rPr lang="en-US" dirty="0">
                <a:latin typeface="Open Sans (Headings)"/>
              </a:rPr>
            </a:br>
            <a:r>
              <a:rPr lang="en-US" dirty="0">
                <a:latin typeface="Open Sans (Headings)"/>
              </a:rPr>
              <a:t>Speaking Domain</a:t>
            </a:r>
          </a:p>
        </p:txBody>
      </p:sp>
      <p:pic>
        <p:nvPicPr>
          <p:cNvPr id="3" name="Picture 2" descr="Image of logo for the Texas Education Agency"/>
          <p:cNvPicPr>
            <a:picLocks noChangeAspect="1"/>
          </p:cNvPicPr>
          <p:nvPr/>
        </p:nvPicPr>
        <p:blipFill>
          <a:blip r:embed="rId5"/>
          <a:stretch>
            <a:fillRect/>
          </a:stretch>
        </p:blipFill>
        <p:spPr>
          <a:xfrm>
            <a:off x="0" y="0"/>
            <a:ext cx="1568978" cy="955650"/>
          </a:xfrm>
          <a:prstGeom prst="rect">
            <a:avLst/>
          </a:prstGeom>
        </p:spPr>
      </p:pic>
    </p:spTree>
    <p:custDataLst>
      <p:tags r:id="rId1"/>
    </p:custDataLst>
    <p:extLst>
      <p:ext uri="{BB962C8B-B14F-4D97-AF65-F5344CB8AC3E}">
        <p14:creationId xmlns:p14="http://schemas.microsoft.com/office/powerpoint/2010/main" val="3025263230"/>
      </p:ext>
    </p:extLst>
  </p:cSld>
  <p:clrMapOvr>
    <a:masterClrMapping/>
  </p:clrMapOvr>
  <mc:AlternateContent xmlns:mc="http://schemas.openxmlformats.org/markup-compatibility/2006" xmlns:p14="http://schemas.microsoft.com/office/powerpoint/2010/main">
    <mc:Choice Requires="p14">
      <p:transition spd="med" p14:dur="700" advClick="0" advTm="16194">
        <p:fade/>
      </p:transition>
    </mc:Choice>
    <mc:Fallback xmlns="">
      <p:transition spd="med" advClick="0" advTm="16194">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a:defRPr/>
            </a:pPr>
            <a:r>
              <a:rPr lang="en-US" sz="3100" dirty="0"/>
              <a:t>Observable Behavior S2. Classroom Communication with Classroom Examples</a:t>
            </a:r>
            <a:endParaRPr lang="en-US" dirty="0"/>
          </a:p>
        </p:txBody>
      </p:sp>
      <p:pic>
        <p:nvPicPr>
          <p:cNvPr id="4" name="Picture 3" descr="Image of Observable Behavior S2; an accessible version of the Observable Behaviors and classroom examples is available on the TELPAS Alternate page of the TEA website at https://tea.texas.gov/student.assessment/telpasalt/#Alt&#10;" title="Observable Behavior"/>
          <p:cNvPicPr>
            <a:picLocks noChangeAspect="1"/>
          </p:cNvPicPr>
          <p:nvPr/>
        </p:nvPicPr>
        <p:blipFill>
          <a:blip r:embed="rId4"/>
          <a:stretch>
            <a:fillRect/>
          </a:stretch>
        </p:blipFill>
        <p:spPr>
          <a:xfrm>
            <a:off x="1860232" y="1449974"/>
            <a:ext cx="9134475" cy="1752600"/>
          </a:xfrm>
          <a:prstGeom prst="rect">
            <a:avLst/>
          </a:prstGeom>
        </p:spPr>
      </p:pic>
      <p:graphicFrame>
        <p:nvGraphicFramePr>
          <p:cNvPr id="7" name="Table 6" descr="Image of the classroom examples for Observable Behavior S2; an accessible version of the Observable Behaviors and classroom examples is available on the TELPAS Alternate page of the TEA website at https://tea.texas.gov/student.assessment/telpasalt/#Alt&#10;" title="Classroom example"/>
          <p:cNvGraphicFramePr>
            <a:graphicFrameLocks noGrp="1"/>
          </p:cNvGraphicFramePr>
          <p:nvPr>
            <p:extLst>
              <p:ext uri="{D42A27DB-BD31-4B8C-83A1-F6EECF244321}">
                <p14:modId xmlns:p14="http://schemas.microsoft.com/office/powerpoint/2010/main" val="356599082"/>
              </p:ext>
            </p:extLst>
          </p:nvPr>
        </p:nvGraphicFramePr>
        <p:xfrm>
          <a:off x="1046898" y="3309772"/>
          <a:ext cx="9811602" cy="2423734"/>
        </p:xfrm>
        <a:graphic>
          <a:graphicData uri="http://schemas.openxmlformats.org/drawingml/2006/table">
            <a:tbl>
              <a:tblPr firstRow="1" bandRow="1">
                <a:tableStyleId>{D7AC3CCA-C797-4891-BE02-D94E43425B78}</a:tableStyleId>
              </a:tblPr>
              <a:tblGrid>
                <a:gridCol w="1337073">
                  <a:extLst>
                    <a:ext uri="{9D8B030D-6E8A-4147-A177-3AD203B41FA5}">
                      <a16:colId xmlns:a16="http://schemas.microsoft.com/office/drawing/2014/main" val="20000"/>
                    </a:ext>
                  </a:extLst>
                </a:gridCol>
                <a:gridCol w="1696539">
                  <a:extLst>
                    <a:ext uri="{9D8B030D-6E8A-4147-A177-3AD203B41FA5}">
                      <a16:colId xmlns:a16="http://schemas.microsoft.com/office/drawing/2014/main" val="20001"/>
                    </a:ext>
                  </a:extLst>
                </a:gridCol>
                <a:gridCol w="1725930">
                  <a:extLst>
                    <a:ext uri="{9D8B030D-6E8A-4147-A177-3AD203B41FA5}">
                      <a16:colId xmlns:a16="http://schemas.microsoft.com/office/drawing/2014/main" val="20002"/>
                    </a:ext>
                  </a:extLst>
                </a:gridCol>
                <a:gridCol w="1668780">
                  <a:extLst>
                    <a:ext uri="{9D8B030D-6E8A-4147-A177-3AD203B41FA5}">
                      <a16:colId xmlns:a16="http://schemas.microsoft.com/office/drawing/2014/main" val="20003"/>
                    </a:ext>
                  </a:extLst>
                </a:gridCol>
                <a:gridCol w="1737360">
                  <a:extLst>
                    <a:ext uri="{9D8B030D-6E8A-4147-A177-3AD203B41FA5}">
                      <a16:colId xmlns:a16="http://schemas.microsoft.com/office/drawing/2014/main" val="20004"/>
                    </a:ext>
                  </a:extLst>
                </a:gridCol>
                <a:gridCol w="1645920">
                  <a:extLst>
                    <a:ext uri="{9D8B030D-6E8A-4147-A177-3AD203B41FA5}">
                      <a16:colId xmlns:a16="http://schemas.microsoft.com/office/drawing/2014/main" val="20005"/>
                    </a:ext>
                  </a:extLst>
                </a:gridCol>
              </a:tblGrid>
              <a:tr h="1211867">
                <a:tc>
                  <a:txBody>
                    <a:bodyPr/>
                    <a:lstStyle/>
                    <a:p>
                      <a:r>
                        <a:rPr lang="en-US" dirty="0"/>
                        <a:t>Elementary</a:t>
                      </a:r>
                    </a:p>
                  </a:txBody>
                  <a:tcPr>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looks around the classroom as the teacher names “desk”</a:t>
                      </a:r>
                      <a:r>
                        <a:rPr lang="en-US" sz="1100" b="0" i="0" u="none" strike="noStrike" baseline="0" dirty="0">
                          <a:solidFill>
                            <a:srgbClr val="000000"/>
                          </a:solidFill>
                          <a:effectLst/>
                          <a:latin typeface="Arial" panose="020B0604020202020204" pitchFamily="34" charset="0"/>
                          <a:cs typeface="Arial" panose="020B0604020202020204" pitchFamily="34" charset="0"/>
                        </a:rPr>
                        <a:t> and</a:t>
                      </a:r>
                      <a:r>
                        <a:rPr lang="en-US" sz="1100" b="0" i="0" u="none" strike="noStrike" dirty="0">
                          <a:solidFill>
                            <a:srgbClr val="000000"/>
                          </a:solidFill>
                          <a:effectLst/>
                          <a:latin typeface="Arial" panose="020B0604020202020204" pitchFamily="34" charset="0"/>
                          <a:cs typeface="Arial" panose="020B0604020202020204" pitchFamily="34" charset="0"/>
                        </a:rPr>
                        <a:t> “door.”</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Teacher picks up and names a pencil. Student approximates “pencil.”</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independently names “chair” and “desk” when asked to name items.</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independently signs “my desk” during a classroom discussion.</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independently produces “The round teacher table” and “little student desk” using a communication device.</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extLst>
                  <a:ext uri="{0D108BD9-81ED-4DB2-BD59-A6C34878D82A}">
                    <a16:rowId xmlns:a16="http://schemas.microsoft.com/office/drawing/2014/main" val="10000"/>
                  </a:ext>
                </a:extLst>
              </a:tr>
              <a:tr h="1211867">
                <a:tc>
                  <a:txBody>
                    <a:bodyPr/>
                    <a:lstStyle/>
                    <a:p>
                      <a:r>
                        <a:rPr lang="en-US" b="1" dirty="0"/>
                        <a:t>Secondary</a:t>
                      </a:r>
                    </a:p>
                  </a:txBody>
                  <a:tcPr>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remains silent</a:t>
                      </a:r>
                      <a:r>
                        <a:rPr lang="en-US" sz="1100" b="0" i="0" u="none" strike="noStrike" baseline="0" dirty="0">
                          <a:solidFill>
                            <a:srgbClr val="000000"/>
                          </a:solidFill>
                          <a:effectLst/>
                          <a:latin typeface="Arial" panose="020B0604020202020204" pitchFamily="34" charset="0"/>
                          <a:cs typeface="Arial" panose="020B0604020202020204" pitchFamily="34" charset="0"/>
                        </a:rPr>
                        <a:t> </a:t>
                      </a:r>
                      <a:r>
                        <a:rPr lang="en-US" sz="1100" b="0" i="0" u="none" strike="noStrike" dirty="0">
                          <a:solidFill>
                            <a:srgbClr val="000000"/>
                          </a:solidFill>
                          <a:effectLst/>
                          <a:latin typeface="Arial" panose="020B0604020202020204" pitchFamily="34" charset="0"/>
                          <a:cs typeface="Arial" panose="020B0604020202020204" pitchFamily="34" charset="0"/>
                        </a:rPr>
                        <a:t>during an introduction to lab safety materials.</a:t>
                      </a:r>
                      <a:endParaRPr lang="en-US" sz="1100" dirty="0">
                        <a:effectLst/>
                        <a:latin typeface="Arial" panose="020B0604020202020204" pitchFamily="34" charset="0"/>
                        <a:cs typeface="Arial" panose="020B0604020202020204" pitchFamily="34" charset="0"/>
                      </a:endParaRPr>
                    </a:p>
                    <a:p>
                      <a:pPr fontAlgn="t"/>
                      <a:endParaRPr lang="en-US" sz="1100" dirty="0">
                        <a:effectLst/>
                        <a:latin typeface="Arial" panose="020B0604020202020204" pitchFamily="34" charset="0"/>
                        <a:cs typeface="Arial" panose="020B0604020202020204" pitchFamily="34" charset="0"/>
                      </a:endParaRPr>
                    </a:p>
                    <a:p>
                      <a:pPr fontAlgn="t"/>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tries to verbalize “goggles” after the teacher introduces and names the safety items.</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independently signs “tray” and “gloves” to name safety items.</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baseline="0" dirty="0">
                          <a:solidFill>
                            <a:srgbClr val="000000"/>
                          </a:solidFill>
                          <a:effectLst/>
                          <a:latin typeface="Arial" panose="020B0604020202020204" pitchFamily="34" charset="0"/>
                          <a:cs typeface="Arial" panose="020B0604020202020204" pitchFamily="34" charset="0"/>
                        </a:rPr>
                        <a:t>St</a:t>
                      </a:r>
                      <a:r>
                        <a:rPr lang="en-US" sz="1100" b="0" i="0" u="none" strike="noStrike" dirty="0">
                          <a:solidFill>
                            <a:srgbClr val="000000"/>
                          </a:solidFill>
                          <a:effectLst/>
                          <a:latin typeface="Arial" panose="020B0604020202020204" pitchFamily="34" charset="0"/>
                          <a:cs typeface="Arial" panose="020B0604020202020204" pitchFamily="34" charset="0"/>
                        </a:rPr>
                        <a:t>udent independently says “use first-aid kit” to communicate knowledge of lab safety.</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independently uses a communication device to produce “Goggles protect your eyes. Gloves keep your hands safe.”</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extLst>
                  <a:ext uri="{0D108BD9-81ED-4DB2-BD59-A6C34878D82A}">
                    <a16:rowId xmlns:a16="http://schemas.microsoft.com/office/drawing/2014/main" val="10001"/>
                  </a:ext>
                </a:extLst>
              </a:tr>
            </a:tbl>
          </a:graphicData>
        </a:graphic>
      </p:graphicFrame>
      <p:sp>
        <p:nvSpPr>
          <p:cNvPr id="2" name="Footer Placeholder 1">
            <a:extLst>
              <a:ext uri="{FF2B5EF4-FFF2-40B4-BE49-F238E27FC236}">
                <a16:creationId xmlns:a16="http://schemas.microsoft.com/office/drawing/2014/main" id="{142023AB-E5A3-4230-981F-CC6F476A09DB}"/>
              </a:ext>
            </a:extLst>
          </p:cNvPr>
          <p:cNvSpPr>
            <a:spLocks noGrp="1"/>
          </p:cNvSpPr>
          <p:nvPr>
            <p:ph type="ftr" sz="quarter" idx="11"/>
          </p:nvPr>
        </p:nvSpPr>
        <p:spPr/>
        <p:txBody>
          <a:bodyPr/>
          <a:lstStyle/>
          <a:p>
            <a:r>
              <a:rPr lang="en-US" dirty="0"/>
              <a:t>Student Assessment Division</a:t>
            </a:r>
          </a:p>
        </p:txBody>
      </p:sp>
      <p:sp>
        <p:nvSpPr>
          <p:cNvPr id="6" name="Slide Number Placeholder 3"/>
          <p:cNvSpPr>
            <a:spLocks noGrp="1"/>
          </p:cNvSpPr>
          <p:nvPr>
            <p:ph type="sldNum" sz="quarter" idx="12"/>
          </p:nvPr>
        </p:nvSpPr>
        <p:spPr/>
        <p:txBody>
          <a:bodyPr/>
          <a:lstStyle/>
          <a:p>
            <a:pPr>
              <a:defRPr/>
            </a:pPr>
            <a:fld id="{A48C7297-81B2-4ACD-8710-A20718F7D03B}" type="slidenum">
              <a:rPr lang="en-US" altLang="en-US" sz="1050">
                <a:solidFill>
                  <a:schemeClr val="bg1"/>
                </a:solidFill>
                <a:latin typeface="+mj-lt"/>
              </a:rPr>
              <a:pPr>
                <a:defRPr/>
              </a:pPr>
              <a:t>10</a:t>
            </a:fld>
            <a:endParaRPr lang="en-US" altLang="en-US" sz="1050" dirty="0">
              <a:solidFill>
                <a:schemeClr val="bg1"/>
              </a:solidFill>
              <a:latin typeface="+mj-lt"/>
            </a:endParaRPr>
          </a:p>
        </p:txBody>
      </p:sp>
    </p:spTree>
    <p:custDataLst>
      <p:tags r:id="rId1"/>
    </p:custDataLst>
    <p:extLst>
      <p:ext uri="{BB962C8B-B14F-4D97-AF65-F5344CB8AC3E}">
        <p14:creationId xmlns:p14="http://schemas.microsoft.com/office/powerpoint/2010/main" val="1606301480"/>
      </p:ext>
    </p:extLst>
  </p:cSld>
  <p:clrMapOvr>
    <a:masterClrMapping/>
  </p:clrMapOvr>
  <mc:AlternateContent xmlns:mc="http://schemas.openxmlformats.org/markup-compatibility/2006" xmlns:p14="http://schemas.microsoft.com/office/powerpoint/2010/main">
    <mc:Choice Requires="p14">
      <p:transition spd="med" p14:dur="700" advClick="0" advTm="19303">
        <p:fade/>
      </p:transition>
    </mc:Choice>
    <mc:Fallback xmlns="">
      <p:transition spd="med" advClick="0" advTm="19303">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a:defRPr/>
            </a:pPr>
            <a:r>
              <a:rPr lang="en-US" sz="3100" dirty="0"/>
              <a:t>Observable Behavior S3. Discussing with a Group    with Classroom Examples</a:t>
            </a:r>
            <a:endParaRPr lang="en-US" dirty="0"/>
          </a:p>
        </p:txBody>
      </p:sp>
      <p:pic>
        <p:nvPicPr>
          <p:cNvPr id="4" name="Picture 3" descr="Image of Observable Behavior S3; an accessible version of the Observable Behaviors and classroom examples is available on the TELPAS Alternate page of the TEA website at https://tea.texas.gov/student.assessment/telpasalt/#Alt&#10;" title="Observable Behavior"/>
          <p:cNvPicPr>
            <a:picLocks noChangeAspect="1"/>
          </p:cNvPicPr>
          <p:nvPr/>
        </p:nvPicPr>
        <p:blipFill>
          <a:blip r:embed="rId4"/>
          <a:stretch>
            <a:fillRect/>
          </a:stretch>
        </p:blipFill>
        <p:spPr>
          <a:xfrm>
            <a:off x="1987617" y="1371344"/>
            <a:ext cx="9134475" cy="1628775"/>
          </a:xfrm>
          <a:prstGeom prst="rect">
            <a:avLst/>
          </a:prstGeom>
        </p:spPr>
      </p:pic>
      <p:graphicFrame>
        <p:nvGraphicFramePr>
          <p:cNvPr id="7" name="Table 6" descr="Image of the classroom examples for Observable Behavior S3; an accessible version of the Observable Behaviors and classroom examples is available on the TELPAS Alternate page of the TEA website at https://tea.texas.gov/student.assessment/telpasalt/#Alt&#10;" title="Classroom example"/>
          <p:cNvGraphicFramePr>
            <a:graphicFrameLocks noGrp="1"/>
          </p:cNvGraphicFramePr>
          <p:nvPr>
            <p:extLst>
              <p:ext uri="{D42A27DB-BD31-4B8C-83A1-F6EECF244321}">
                <p14:modId xmlns:p14="http://schemas.microsoft.com/office/powerpoint/2010/main" val="1718279540"/>
              </p:ext>
            </p:extLst>
          </p:nvPr>
        </p:nvGraphicFramePr>
        <p:xfrm>
          <a:off x="1138059" y="3131557"/>
          <a:ext cx="9834741" cy="2717882"/>
        </p:xfrm>
        <a:graphic>
          <a:graphicData uri="http://schemas.openxmlformats.org/drawingml/2006/table">
            <a:tbl>
              <a:tblPr firstRow="1" bandRow="1">
                <a:tableStyleId>{D7AC3CCA-C797-4891-BE02-D94E43425B78}</a:tableStyleId>
              </a:tblPr>
              <a:tblGrid>
                <a:gridCol w="1360980">
                  <a:extLst>
                    <a:ext uri="{9D8B030D-6E8A-4147-A177-3AD203B41FA5}">
                      <a16:colId xmlns:a16="http://schemas.microsoft.com/office/drawing/2014/main" val="20000"/>
                    </a:ext>
                  </a:extLst>
                </a:gridCol>
                <a:gridCol w="1672911">
                  <a:extLst>
                    <a:ext uri="{9D8B030D-6E8A-4147-A177-3AD203B41FA5}">
                      <a16:colId xmlns:a16="http://schemas.microsoft.com/office/drawing/2014/main" val="20001"/>
                    </a:ext>
                  </a:extLst>
                </a:gridCol>
                <a:gridCol w="1760220">
                  <a:extLst>
                    <a:ext uri="{9D8B030D-6E8A-4147-A177-3AD203B41FA5}">
                      <a16:colId xmlns:a16="http://schemas.microsoft.com/office/drawing/2014/main" val="20002"/>
                    </a:ext>
                  </a:extLst>
                </a:gridCol>
                <a:gridCol w="1645920">
                  <a:extLst>
                    <a:ext uri="{9D8B030D-6E8A-4147-A177-3AD203B41FA5}">
                      <a16:colId xmlns:a16="http://schemas.microsoft.com/office/drawing/2014/main" val="20003"/>
                    </a:ext>
                  </a:extLst>
                </a:gridCol>
                <a:gridCol w="1725930">
                  <a:extLst>
                    <a:ext uri="{9D8B030D-6E8A-4147-A177-3AD203B41FA5}">
                      <a16:colId xmlns:a16="http://schemas.microsoft.com/office/drawing/2014/main" val="20004"/>
                    </a:ext>
                  </a:extLst>
                </a:gridCol>
                <a:gridCol w="1668780">
                  <a:extLst>
                    <a:ext uri="{9D8B030D-6E8A-4147-A177-3AD203B41FA5}">
                      <a16:colId xmlns:a16="http://schemas.microsoft.com/office/drawing/2014/main" val="20005"/>
                    </a:ext>
                  </a:extLst>
                </a:gridCol>
              </a:tblGrid>
              <a:tr h="1224362">
                <a:tc>
                  <a:txBody>
                    <a:bodyPr/>
                    <a:lstStyle/>
                    <a:p>
                      <a:r>
                        <a:rPr lang="en-US" dirty="0"/>
                        <a:t>Elementary</a:t>
                      </a:r>
                    </a:p>
                  </a:txBody>
                  <a:tcPr>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changes facial expression during a group weather activity.</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uses gestures for “hot” and “cold” after teacher initiates the words during a group weather activity.</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independently points to the words “hot” and “sun” to describe the weather during a group weather activity.</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independently uses a communication device to produce “hot day” to describe the weather during a group weather activity.</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independently speaks the words “It is hot and sunny outside today” during a group weather activity.</a:t>
                      </a:r>
                      <a:endParaRPr lang="en-US" sz="1100" dirty="0">
                        <a:effectLst/>
                      </a:endParaRPr>
                    </a:p>
                  </a:txBody>
                  <a:tcPr marL="76200" marR="76200" marT="76200" marB="76200">
                    <a:solidFill>
                      <a:schemeClr val="bg1"/>
                    </a:solidFill>
                  </a:tcPr>
                </a:tc>
                <a:extLst>
                  <a:ext uri="{0D108BD9-81ED-4DB2-BD59-A6C34878D82A}">
                    <a16:rowId xmlns:a16="http://schemas.microsoft.com/office/drawing/2014/main" val="10000"/>
                  </a:ext>
                </a:extLst>
              </a:tr>
              <a:tr h="1398124">
                <a:tc>
                  <a:txBody>
                    <a:bodyPr/>
                    <a:lstStyle/>
                    <a:p>
                      <a:r>
                        <a:rPr lang="en-US" b="1" dirty="0"/>
                        <a:t>Secondary</a:t>
                      </a:r>
                    </a:p>
                  </a:txBody>
                  <a:tcPr>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remains silent during a group discussion about the surface of Mars.</a:t>
                      </a:r>
                    </a:p>
                    <a:p>
                      <a:pPr rtl="0" fontAlgn="t">
                        <a:spcBef>
                          <a:spcPts val="0"/>
                        </a:spcBef>
                        <a:spcAft>
                          <a:spcPts val="0"/>
                        </a:spcAft>
                      </a:pPr>
                      <a:endParaRPr lang="en-US" sz="1100" b="0" i="0" u="none" strike="noStrike" dirty="0">
                        <a:solidFill>
                          <a:srgbClr val="000000"/>
                        </a:solidFill>
                        <a:effectLst/>
                        <a:latin typeface="Arial" panose="020B0604020202020204" pitchFamily="34" charset="0"/>
                      </a:endParaRPr>
                    </a:p>
                    <a:p>
                      <a:pPr rtl="0" fontAlgn="t">
                        <a:spcBef>
                          <a:spcPts val="0"/>
                        </a:spcBef>
                        <a:spcAft>
                          <a:spcPts val="0"/>
                        </a:spcAft>
                      </a:pPr>
                      <a:endParaRPr lang="en-US" sz="1100" b="0" i="0" u="none" strike="noStrike" dirty="0">
                        <a:solidFill>
                          <a:srgbClr val="000000"/>
                        </a:solidFill>
                        <a:effectLst/>
                        <a:latin typeface="Arial" panose="020B0604020202020204" pitchFamily="34" charset="0"/>
                      </a:endParaRPr>
                    </a:p>
                    <a:p>
                      <a:pPr rtl="0" fontAlgn="t">
                        <a:spcBef>
                          <a:spcPts val="0"/>
                        </a:spcBef>
                        <a:spcAft>
                          <a:spcPts val="0"/>
                        </a:spcAft>
                      </a:pPr>
                      <a:endParaRPr lang="en-US" sz="1100" b="0" i="0" u="none" strike="noStrike" dirty="0">
                        <a:solidFill>
                          <a:srgbClr val="000000"/>
                        </a:solidFill>
                        <a:effectLst/>
                        <a:latin typeface="Arial" panose="020B0604020202020204" pitchFamily="34" charset="0"/>
                      </a:endParaRPr>
                    </a:p>
                    <a:p>
                      <a:pPr rtl="0" fontAlgn="t">
                        <a:spcBef>
                          <a:spcPts val="0"/>
                        </a:spcBef>
                        <a:spcAft>
                          <a:spcPts val="0"/>
                        </a:spcAft>
                      </a:pP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imitates the word “red” after another student says “red” during a group discussion about the surface of Mars.</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independently says “red” and “Mars” during a group discussion about the surface of Mars.</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independently says “red dust there” to describe the surface of Mars during a group</a:t>
                      </a:r>
                      <a:r>
                        <a:rPr lang="en-US" sz="1100" b="0" i="0" u="none" strike="noStrike" baseline="0" dirty="0">
                          <a:solidFill>
                            <a:srgbClr val="000000"/>
                          </a:solidFill>
                          <a:effectLst/>
                          <a:latin typeface="Arial" panose="020B0604020202020204" pitchFamily="34" charset="0"/>
                        </a:rPr>
                        <a:t> discussion</a:t>
                      </a:r>
                      <a:r>
                        <a:rPr lang="en-US" sz="1100" b="0" i="0" u="none" strike="noStrike" dirty="0">
                          <a:solidFill>
                            <a:srgbClr val="000000"/>
                          </a:solidFill>
                          <a:effectLst/>
                          <a:latin typeface="Arial" panose="020B0604020202020204" pitchFamily="34" charset="0"/>
                        </a:rPr>
                        <a:t>.</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independently uses a communication device to produce the words “Mars is covered with red dust and old volcanoes” during a group discussion about the surface of Mars.</a:t>
                      </a:r>
                      <a:endParaRPr lang="en-US" sz="1100" dirty="0">
                        <a:effectLst/>
                      </a:endParaRPr>
                    </a:p>
                  </a:txBody>
                  <a:tcPr marL="76200" marR="76200" marT="76200" marB="76200">
                    <a:solidFill>
                      <a:schemeClr val="bg1"/>
                    </a:solidFill>
                  </a:tcPr>
                </a:tc>
                <a:extLst>
                  <a:ext uri="{0D108BD9-81ED-4DB2-BD59-A6C34878D82A}">
                    <a16:rowId xmlns:a16="http://schemas.microsoft.com/office/drawing/2014/main" val="10001"/>
                  </a:ext>
                </a:extLst>
              </a:tr>
            </a:tbl>
          </a:graphicData>
        </a:graphic>
      </p:graphicFrame>
      <p:sp>
        <p:nvSpPr>
          <p:cNvPr id="2" name="Footer Placeholder 1">
            <a:extLst>
              <a:ext uri="{FF2B5EF4-FFF2-40B4-BE49-F238E27FC236}">
                <a16:creationId xmlns:a16="http://schemas.microsoft.com/office/drawing/2014/main" id="{F1E53BA1-9834-43F6-BA1E-357482C1BABD}"/>
              </a:ext>
            </a:extLst>
          </p:cNvPr>
          <p:cNvSpPr>
            <a:spLocks noGrp="1"/>
          </p:cNvSpPr>
          <p:nvPr>
            <p:ph type="ftr" sz="quarter" idx="11"/>
          </p:nvPr>
        </p:nvSpPr>
        <p:spPr/>
        <p:txBody>
          <a:bodyPr/>
          <a:lstStyle/>
          <a:p>
            <a:r>
              <a:rPr lang="en-US" dirty="0"/>
              <a:t>Student Assessment Division</a:t>
            </a:r>
          </a:p>
        </p:txBody>
      </p:sp>
      <p:sp>
        <p:nvSpPr>
          <p:cNvPr id="6" name="Slide Number Placeholder 3"/>
          <p:cNvSpPr>
            <a:spLocks noGrp="1"/>
          </p:cNvSpPr>
          <p:nvPr>
            <p:ph type="sldNum" sz="quarter" idx="12"/>
          </p:nvPr>
        </p:nvSpPr>
        <p:spPr/>
        <p:txBody>
          <a:bodyPr/>
          <a:lstStyle/>
          <a:p>
            <a:pPr>
              <a:defRPr/>
            </a:pPr>
            <a:fld id="{A48C7297-81B2-4ACD-8710-A20718F7D03B}" type="slidenum">
              <a:rPr lang="en-US" altLang="en-US" sz="1050">
                <a:solidFill>
                  <a:schemeClr val="bg1"/>
                </a:solidFill>
                <a:latin typeface="+mj-lt"/>
              </a:rPr>
              <a:pPr>
                <a:defRPr/>
              </a:pPr>
              <a:t>11</a:t>
            </a:fld>
            <a:endParaRPr lang="en-US" altLang="en-US" sz="1050" dirty="0">
              <a:solidFill>
                <a:schemeClr val="bg1"/>
              </a:solidFill>
              <a:latin typeface="+mj-lt"/>
            </a:endParaRPr>
          </a:p>
        </p:txBody>
      </p:sp>
    </p:spTree>
    <p:custDataLst>
      <p:tags r:id="rId1"/>
    </p:custDataLst>
    <p:extLst>
      <p:ext uri="{BB962C8B-B14F-4D97-AF65-F5344CB8AC3E}">
        <p14:creationId xmlns:p14="http://schemas.microsoft.com/office/powerpoint/2010/main" val="429297032"/>
      </p:ext>
    </p:extLst>
  </p:cSld>
  <p:clrMapOvr>
    <a:masterClrMapping/>
  </p:clrMapOvr>
  <mc:AlternateContent xmlns:mc="http://schemas.openxmlformats.org/markup-compatibility/2006" xmlns:p14="http://schemas.microsoft.com/office/powerpoint/2010/main">
    <mc:Choice Requires="p14">
      <p:transition spd="med" p14:dur="700" advClick="0" advTm="9329">
        <p:fade/>
      </p:transition>
    </mc:Choice>
    <mc:Fallback xmlns="">
      <p:transition spd="med" advClick="0" advTm="9329">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a:defRPr/>
            </a:pPr>
            <a:r>
              <a:rPr lang="en-US" dirty="0"/>
              <a:t>Observable Behavior S4. Asking Questions   with Classroom Examples</a:t>
            </a:r>
          </a:p>
        </p:txBody>
      </p:sp>
      <p:pic>
        <p:nvPicPr>
          <p:cNvPr id="4" name="Picture 3" descr="Image of Observable Behavior S4; an accessible version of the Observable Behaviors and classroom examples is available on the TELPAS Alternate page of the TEA website at https://tea.texas.gov/student.assessment/telpasalt/#Alt&#10;" title="Observable Behavior"/>
          <p:cNvPicPr>
            <a:picLocks noChangeAspect="1"/>
          </p:cNvPicPr>
          <p:nvPr/>
        </p:nvPicPr>
        <p:blipFill>
          <a:blip r:embed="rId4"/>
          <a:stretch>
            <a:fillRect/>
          </a:stretch>
        </p:blipFill>
        <p:spPr>
          <a:xfrm>
            <a:off x="2151447" y="1257098"/>
            <a:ext cx="9058275" cy="1962150"/>
          </a:xfrm>
          <a:prstGeom prst="rect">
            <a:avLst/>
          </a:prstGeom>
        </p:spPr>
      </p:pic>
      <p:graphicFrame>
        <p:nvGraphicFramePr>
          <p:cNvPr id="7" name="Table 6" descr="Image of the classroom examples for Observable Behavior S4; an accessible version of the Observable Behaviors and classroom examples is available on the TELPAS Alternate page of the TEA website at https://tea.texas.gov/student.assessment/telpasalt/#Alt&#10;" title="Classroom example"/>
          <p:cNvGraphicFramePr>
            <a:graphicFrameLocks noGrp="1"/>
          </p:cNvGraphicFramePr>
          <p:nvPr>
            <p:extLst>
              <p:ext uri="{D42A27DB-BD31-4B8C-83A1-F6EECF244321}">
                <p14:modId xmlns:p14="http://schemas.microsoft.com/office/powerpoint/2010/main" val="1502607660"/>
              </p:ext>
            </p:extLst>
          </p:nvPr>
        </p:nvGraphicFramePr>
        <p:xfrm>
          <a:off x="1264068" y="3304817"/>
          <a:ext cx="9857322" cy="2501623"/>
        </p:xfrm>
        <a:graphic>
          <a:graphicData uri="http://schemas.openxmlformats.org/drawingml/2006/table">
            <a:tbl>
              <a:tblPr firstRow="1" bandRow="1">
                <a:tableStyleId>{D7AC3CCA-C797-4891-BE02-D94E43425B78}</a:tableStyleId>
              </a:tblPr>
              <a:tblGrid>
                <a:gridCol w="1360980">
                  <a:extLst>
                    <a:ext uri="{9D8B030D-6E8A-4147-A177-3AD203B41FA5}">
                      <a16:colId xmlns:a16="http://schemas.microsoft.com/office/drawing/2014/main" val="20000"/>
                    </a:ext>
                  </a:extLst>
                </a:gridCol>
                <a:gridCol w="1729782">
                  <a:extLst>
                    <a:ext uri="{9D8B030D-6E8A-4147-A177-3AD203B41FA5}">
                      <a16:colId xmlns:a16="http://schemas.microsoft.com/office/drawing/2014/main" val="20001"/>
                    </a:ext>
                  </a:extLst>
                </a:gridCol>
                <a:gridCol w="1714500">
                  <a:extLst>
                    <a:ext uri="{9D8B030D-6E8A-4147-A177-3AD203B41FA5}">
                      <a16:colId xmlns:a16="http://schemas.microsoft.com/office/drawing/2014/main" val="20002"/>
                    </a:ext>
                  </a:extLst>
                </a:gridCol>
                <a:gridCol w="1691640">
                  <a:extLst>
                    <a:ext uri="{9D8B030D-6E8A-4147-A177-3AD203B41FA5}">
                      <a16:colId xmlns:a16="http://schemas.microsoft.com/office/drawing/2014/main" val="20003"/>
                    </a:ext>
                  </a:extLst>
                </a:gridCol>
                <a:gridCol w="1680210">
                  <a:extLst>
                    <a:ext uri="{9D8B030D-6E8A-4147-A177-3AD203B41FA5}">
                      <a16:colId xmlns:a16="http://schemas.microsoft.com/office/drawing/2014/main" val="20004"/>
                    </a:ext>
                  </a:extLst>
                </a:gridCol>
                <a:gridCol w="1680210">
                  <a:extLst>
                    <a:ext uri="{9D8B030D-6E8A-4147-A177-3AD203B41FA5}">
                      <a16:colId xmlns:a16="http://schemas.microsoft.com/office/drawing/2014/main" val="20005"/>
                    </a:ext>
                  </a:extLst>
                </a:gridCol>
              </a:tblGrid>
              <a:tr h="1248133">
                <a:tc>
                  <a:txBody>
                    <a:bodyPr/>
                    <a:lstStyle/>
                    <a:p>
                      <a:r>
                        <a:rPr lang="en-US" dirty="0"/>
                        <a:t>Elementary</a:t>
                      </a:r>
                    </a:p>
                  </a:txBody>
                  <a:tcPr>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a:t>
                      </a:r>
                      <a:r>
                        <a:rPr lang="en-US" sz="1100" b="0" i="0" u="none" strike="noStrike" dirty="0">
                          <a:solidFill>
                            <a:srgbClr val="000000"/>
                          </a:solidFill>
                          <a:effectLst/>
                          <a:latin typeface="Arial" panose="020B0604020202020204" pitchFamily="34" charset="0"/>
                          <a:cs typeface="Arial" panose="020B0604020202020204" pitchFamily="34" charset="0"/>
                        </a:rPr>
                        <a:t>demonstrates little facial expression while teacher introduces single-word questions with the answer, such as “Where?”</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a:t>
                      </a:r>
                      <a:r>
                        <a:rPr lang="en-US" sz="1100" b="0" i="0" u="none" strike="noStrike" dirty="0">
                          <a:solidFill>
                            <a:srgbClr val="000000"/>
                          </a:solidFill>
                          <a:effectLst/>
                          <a:latin typeface="Arial" panose="020B0604020202020204" pitchFamily="34" charset="0"/>
                          <a:cs typeface="Arial" panose="020B0604020202020204" pitchFamily="34" charset="0"/>
                        </a:rPr>
                        <a:t>tries to imitate the word “where” when the teacher asks “Where do you live?”</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a:t>
                      </a:r>
                      <a:r>
                        <a:rPr lang="en-US" sz="1100" b="0" i="0" u="none" strike="noStrike" dirty="0">
                          <a:solidFill>
                            <a:srgbClr val="000000"/>
                          </a:solidFill>
                          <a:effectLst/>
                          <a:latin typeface="Arial" panose="020B0604020202020204" pitchFamily="34" charset="0"/>
                          <a:cs typeface="Arial" panose="020B0604020202020204" pitchFamily="34" charset="0"/>
                        </a:rPr>
                        <a:t>independently pushes the button to activate “How are you?” using a communication device during the morning meeting.</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a:t>
                      </a:r>
                      <a:r>
                        <a:rPr lang="en-US" sz="1100" b="0" i="0" u="none" strike="noStrike" dirty="0">
                          <a:solidFill>
                            <a:srgbClr val="000000"/>
                          </a:solidFill>
                          <a:effectLst/>
                          <a:latin typeface="Arial" panose="020B0604020202020204" pitchFamily="34" charset="0"/>
                          <a:cs typeface="Arial" panose="020B0604020202020204" pitchFamily="34" charset="0"/>
                        </a:rPr>
                        <a:t>independently signs “What are you eating?” during lunch.</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a:t>
                      </a:r>
                      <a:r>
                        <a:rPr lang="en-US" sz="1100" b="0" i="0" u="none" strike="noStrike" dirty="0">
                          <a:solidFill>
                            <a:srgbClr val="000000"/>
                          </a:solidFill>
                          <a:effectLst/>
                          <a:latin typeface="Arial" panose="020B0604020202020204" pitchFamily="34" charset="0"/>
                          <a:cs typeface="Arial" panose="020B0604020202020204" pitchFamily="34" charset="0"/>
                        </a:rPr>
                        <a:t>independently asks for a friend’s opinion of a book during reading time.</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extLst>
                  <a:ext uri="{0D108BD9-81ED-4DB2-BD59-A6C34878D82A}">
                    <a16:rowId xmlns:a16="http://schemas.microsoft.com/office/drawing/2014/main" val="10000"/>
                  </a:ext>
                </a:extLst>
              </a:tr>
              <a:tr h="1253490">
                <a:tc>
                  <a:txBody>
                    <a:bodyPr/>
                    <a:lstStyle/>
                    <a:p>
                      <a:r>
                        <a:rPr lang="en-US" b="1" dirty="0"/>
                        <a:t>Secondary</a:t>
                      </a:r>
                    </a:p>
                  </a:txBody>
                  <a:tcPr>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a:t>
                      </a:r>
                      <a:r>
                        <a:rPr lang="en-US" sz="1100" b="0" i="0" u="none" strike="noStrike" dirty="0">
                          <a:solidFill>
                            <a:srgbClr val="000000"/>
                          </a:solidFill>
                          <a:effectLst/>
                          <a:latin typeface="Arial" panose="020B0604020202020204" pitchFamily="34" charset="0"/>
                          <a:cs typeface="Arial" panose="020B0604020202020204" pitchFamily="34" charset="0"/>
                        </a:rPr>
                        <a:t>makes a vocalization to the teacher asking “What?”</a:t>
                      </a:r>
                    </a:p>
                    <a:p>
                      <a:pPr rtl="0" fontAlgn="t">
                        <a:spcBef>
                          <a:spcPts val="0"/>
                        </a:spcBef>
                        <a:spcAft>
                          <a:spcPts val="0"/>
                        </a:spcAft>
                      </a:pPr>
                      <a:endParaRPr lang="en-US" sz="1100" b="0" i="0" u="none" strike="noStrike" dirty="0">
                        <a:solidFill>
                          <a:srgbClr val="000000"/>
                        </a:solidFill>
                        <a:effectLst/>
                        <a:latin typeface="Arial" panose="020B0604020202020204" pitchFamily="34" charset="0"/>
                        <a:cs typeface="Arial" panose="020B0604020202020204" pitchFamily="34" charset="0"/>
                      </a:endParaRPr>
                    </a:p>
                    <a:p>
                      <a:pPr fontAlgn="t"/>
                      <a:br>
                        <a:rPr lang="en-US" sz="1100" dirty="0">
                          <a:effectLst/>
                          <a:latin typeface="Arial" panose="020B0604020202020204" pitchFamily="34" charset="0"/>
                          <a:cs typeface="Arial" panose="020B0604020202020204" pitchFamily="34" charset="0"/>
                        </a:rPr>
                      </a:b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Teacher asks a question during a literacy lesson. Student repeats the question word. </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a:t>
                      </a:r>
                      <a:r>
                        <a:rPr lang="en-US" sz="1100" b="0" i="0" u="none" strike="noStrike" dirty="0">
                          <a:solidFill>
                            <a:srgbClr val="000000"/>
                          </a:solidFill>
                          <a:effectLst/>
                          <a:latin typeface="Arial" panose="020B0604020202020204" pitchFamily="34" charset="0"/>
                          <a:cs typeface="Arial" panose="020B0604020202020204" pitchFamily="34" charset="0"/>
                        </a:rPr>
                        <a:t>independently signs “football game” to indicate “Are you going to the football game after school?” to a friend.</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a:t>
                      </a:r>
                      <a:r>
                        <a:rPr lang="en-US" sz="1100" b="0" i="0" u="none" strike="noStrike" dirty="0">
                          <a:solidFill>
                            <a:srgbClr val="000000"/>
                          </a:solidFill>
                          <a:effectLst/>
                          <a:latin typeface="Arial" panose="020B0604020202020204" pitchFamily="34" charset="0"/>
                          <a:cs typeface="Arial" panose="020B0604020202020204" pitchFamily="34" charset="0"/>
                        </a:rPr>
                        <a:t>independently signs “Are you going?” when talking about the football game.</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a:t>
                      </a:r>
                      <a:r>
                        <a:rPr lang="en-US" sz="1100" b="0" i="0" u="none" strike="noStrike" dirty="0">
                          <a:solidFill>
                            <a:srgbClr val="000000"/>
                          </a:solidFill>
                          <a:effectLst/>
                          <a:latin typeface="Arial" panose="020B0604020202020204" pitchFamily="34" charset="0"/>
                          <a:cs typeface="Arial" panose="020B0604020202020204" pitchFamily="34" charset="0"/>
                        </a:rPr>
                        <a:t>independently vocalizes “When was the Declaration of Independence written?” during American History class.</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extLst>
                  <a:ext uri="{0D108BD9-81ED-4DB2-BD59-A6C34878D82A}">
                    <a16:rowId xmlns:a16="http://schemas.microsoft.com/office/drawing/2014/main" val="10001"/>
                  </a:ext>
                </a:extLst>
              </a:tr>
            </a:tbl>
          </a:graphicData>
        </a:graphic>
      </p:graphicFrame>
      <p:sp>
        <p:nvSpPr>
          <p:cNvPr id="2" name="Footer Placeholder 1">
            <a:extLst>
              <a:ext uri="{FF2B5EF4-FFF2-40B4-BE49-F238E27FC236}">
                <a16:creationId xmlns:a16="http://schemas.microsoft.com/office/drawing/2014/main" id="{70C3A8F0-A7F6-4E2A-9F15-4F1428F0C6E0}"/>
              </a:ext>
            </a:extLst>
          </p:cNvPr>
          <p:cNvSpPr>
            <a:spLocks noGrp="1"/>
          </p:cNvSpPr>
          <p:nvPr>
            <p:ph type="ftr" sz="quarter" idx="11"/>
          </p:nvPr>
        </p:nvSpPr>
        <p:spPr/>
        <p:txBody>
          <a:bodyPr/>
          <a:lstStyle/>
          <a:p>
            <a:r>
              <a:rPr lang="en-US" dirty="0"/>
              <a:t>Student Assessment Division</a:t>
            </a:r>
          </a:p>
        </p:txBody>
      </p:sp>
      <p:sp>
        <p:nvSpPr>
          <p:cNvPr id="6" name="Slide Number Placeholder 3"/>
          <p:cNvSpPr>
            <a:spLocks noGrp="1"/>
          </p:cNvSpPr>
          <p:nvPr>
            <p:ph type="sldNum" sz="quarter" idx="12"/>
          </p:nvPr>
        </p:nvSpPr>
        <p:spPr/>
        <p:txBody>
          <a:bodyPr/>
          <a:lstStyle/>
          <a:p>
            <a:pPr>
              <a:defRPr/>
            </a:pPr>
            <a:fld id="{A48C7297-81B2-4ACD-8710-A20718F7D03B}" type="slidenum">
              <a:rPr lang="en-US" altLang="en-US" sz="1050">
                <a:solidFill>
                  <a:schemeClr val="bg1"/>
                </a:solidFill>
                <a:latin typeface="+mj-lt"/>
              </a:rPr>
              <a:pPr>
                <a:defRPr/>
              </a:pPr>
              <a:t>12</a:t>
            </a:fld>
            <a:endParaRPr lang="en-US" altLang="en-US" sz="1050" dirty="0">
              <a:solidFill>
                <a:schemeClr val="bg1"/>
              </a:solidFill>
              <a:latin typeface="+mj-lt"/>
            </a:endParaRPr>
          </a:p>
        </p:txBody>
      </p:sp>
    </p:spTree>
    <p:custDataLst>
      <p:tags r:id="rId1"/>
    </p:custDataLst>
    <p:extLst>
      <p:ext uri="{BB962C8B-B14F-4D97-AF65-F5344CB8AC3E}">
        <p14:creationId xmlns:p14="http://schemas.microsoft.com/office/powerpoint/2010/main" val="4180072909"/>
      </p:ext>
    </p:extLst>
  </p:cSld>
  <p:clrMapOvr>
    <a:masterClrMapping/>
  </p:clrMapOvr>
  <mc:AlternateContent xmlns:mc="http://schemas.openxmlformats.org/markup-compatibility/2006" xmlns:p14="http://schemas.microsoft.com/office/powerpoint/2010/main">
    <mc:Choice Requires="p14">
      <p:transition spd="med" p14:dur="700" advClick="0" advTm="9316">
        <p:fade/>
      </p:transition>
    </mc:Choice>
    <mc:Fallback xmlns="">
      <p:transition spd="med" advClick="0" advTm="9316">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046857" y="264733"/>
            <a:ext cx="9597887" cy="710206"/>
          </a:xfrm>
        </p:spPr>
        <p:txBody>
          <a:bodyPr>
            <a:normAutofit fontScale="90000"/>
          </a:bodyPr>
          <a:lstStyle/>
          <a:p>
            <a:pPr>
              <a:defRPr/>
            </a:pPr>
            <a:r>
              <a:rPr lang="en-US" dirty="0"/>
              <a:t>Observable Behavior S5. Giving Information with Classroom Examples</a:t>
            </a:r>
          </a:p>
        </p:txBody>
      </p:sp>
      <p:pic>
        <p:nvPicPr>
          <p:cNvPr id="4" name="Picture 3" descr="Image of Observable Behavior S5; an accessible version of the Observable Behaviors and classroom examples is available on the TELPAS Alternate page of the TEA website at https://tea.texas.gov/student.assessment/telpasalt/#Alt&#10;" title="Observable Behavior"/>
          <p:cNvPicPr>
            <a:picLocks noChangeAspect="1"/>
          </p:cNvPicPr>
          <p:nvPr/>
        </p:nvPicPr>
        <p:blipFill>
          <a:blip r:embed="rId4"/>
          <a:stretch>
            <a:fillRect/>
          </a:stretch>
        </p:blipFill>
        <p:spPr>
          <a:xfrm>
            <a:off x="1831657" y="1447502"/>
            <a:ext cx="9077325" cy="1714500"/>
          </a:xfrm>
          <a:prstGeom prst="rect">
            <a:avLst/>
          </a:prstGeom>
        </p:spPr>
      </p:pic>
      <p:graphicFrame>
        <p:nvGraphicFramePr>
          <p:cNvPr id="7" name="Table 6" descr="Image of the classroom examples for Observable Behavior S5; an accessible version of the Observable Behaviors and classroom examples is available on the TELPAS Alternate page of the TEA website at https://tea.texas.gov/student.assessment/telpasalt/#Alt&#10;" title="Classroom example"/>
          <p:cNvGraphicFramePr>
            <a:graphicFrameLocks noGrp="1"/>
          </p:cNvGraphicFramePr>
          <p:nvPr>
            <p:extLst>
              <p:ext uri="{D42A27DB-BD31-4B8C-83A1-F6EECF244321}">
                <p14:modId xmlns:p14="http://schemas.microsoft.com/office/powerpoint/2010/main" val="929966495"/>
              </p:ext>
            </p:extLst>
          </p:nvPr>
        </p:nvGraphicFramePr>
        <p:xfrm>
          <a:off x="909738" y="3254297"/>
          <a:ext cx="9960192" cy="2260525"/>
        </p:xfrm>
        <a:graphic>
          <a:graphicData uri="http://schemas.openxmlformats.org/drawingml/2006/table">
            <a:tbl>
              <a:tblPr firstRow="1" bandRow="1">
                <a:tableStyleId>{D7AC3CCA-C797-4891-BE02-D94E43425B78}</a:tableStyleId>
              </a:tblPr>
              <a:tblGrid>
                <a:gridCol w="1380616">
                  <a:extLst>
                    <a:ext uri="{9D8B030D-6E8A-4147-A177-3AD203B41FA5}">
                      <a16:colId xmlns:a16="http://schemas.microsoft.com/office/drawing/2014/main" val="20000"/>
                    </a:ext>
                  </a:extLst>
                </a:gridCol>
                <a:gridCol w="1755866">
                  <a:extLst>
                    <a:ext uri="{9D8B030D-6E8A-4147-A177-3AD203B41FA5}">
                      <a16:colId xmlns:a16="http://schemas.microsoft.com/office/drawing/2014/main" val="20001"/>
                    </a:ext>
                  </a:extLst>
                </a:gridCol>
                <a:gridCol w="1680210">
                  <a:extLst>
                    <a:ext uri="{9D8B030D-6E8A-4147-A177-3AD203B41FA5}">
                      <a16:colId xmlns:a16="http://schemas.microsoft.com/office/drawing/2014/main" val="20002"/>
                    </a:ext>
                  </a:extLst>
                </a:gridCol>
                <a:gridCol w="1760220">
                  <a:extLst>
                    <a:ext uri="{9D8B030D-6E8A-4147-A177-3AD203B41FA5}">
                      <a16:colId xmlns:a16="http://schemas.microsoft.com/office/drawing/2014/main" val="20003"/>
                    </a:ext>
                  </a:extLst>
                </a:gridCol>
                <a:gridCol w="1634490">
                  <a:extLst>
                    <a:ext uri="{9D8B030D-6E8A-4147-A177-3AD203B41FA5}">
                      <a16:colId xmlns:a16="http://schemas.microsoft.com/office/drawing/2014/main" val="20004"/>
                    </a:ext>
                  </a:extLst>
                </a:gridCol>
                <a:gridCol w="1748790">
                  <a:extLst>
                    <a:ext uri="{9D8B030D-6E8A-4147-A177-3AD203B41FA5}">
                      <a16:colId xmlns:a16="http://schemas.microsoft.com/office/drawing/2014/main" val="20005"/>
                    </a:ext>
                  </a:extLst>
                </a:gridCol>
              </a:tblGrid>
              <a:tr h="1269925">
                <a:tc>
                  <a:txBody>
                    <a:bodyPr/>
                    <a:lstStyle/>
                    <a:p>
                      <a:r>
                        <a:rPr lang="en-US" dirty="0"/>
                        <a:t>Elementary</a:t>
                      </a:r>
                    </a:p>
                  </a:txBody>
                  <a:tcPr>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demonstrates no change in facial expression when talking about birthdays.</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Teacher tells the class about a special birthday cake. Student imitates “cake” when asked to share a birthday experience.</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independently says “cake,” “presents,” and “balloons” when asked to share a birthday experience.</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says “birthday cake good” when asked to share a birthday experience. </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independently says “I got a new game for my birthday.”</a:t>
                      </a:r>
                      <a:endParaRPr lang="en-US" sz="1100" dirty="0">
                        <a:effectLst/>
                      </a:endParaRPr>
                    </a:p>
                  </a:txBody>
                  <a:tcPr marL="76200" marR="76200" marT="76200" marB="76200">
                    <a:solidFill>
                      <a:schemeClr val="bg1"/>
                    </a:solidFill>
                  </a:tcPr>
                </a:tc>
                <a:extLst>
                  <a:ext uri="{0D108BD9-81ED-4DB2-BD59-A6C34878D82A}">
                    <a16:rowId xmlns:a16="http://schemas.microsoft.com/office/drawing/2014/main" val="10000"/>
                  </a:ext>
                </a:extLst>
              </a:tr>
              <a:tr h="370840">
                <a:tc>
                  <a:txBody>
                    <a:bodyPr/>
                    <a:lstStyle/>
                    <a:p>
                      <a:r>
                        <a:rPr lang="en-US" b="1" dirty="0"/>
                        <a:t>Secondary</a:t>
                      </a:r>
                    </a:p>
                  </a:txBody>
                  <a:tcPr>
                    <a:solidFill>
                      <a:schemeClr val="bg1"/>
                    </a:solid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100" b="0" i="0" u="none" strike="noStrike" dirty="0">
                          <a:solidFill>
                            <a:schemeClr val="tx1"/>
                          </a:solidFill>
                          <a:effectLst/>
                          <a:latin typeface="Arial" panose="020B0604020202020204" pitchFamily="34" charset="0"/>
                        </a:rPr>
                        <a:t>Student does not eye gaze</a:t>
                      </a:r>
                      <a:r>
                        <a:rPr lang="en-US" sz="1100" b="0" i="0" u="none" strike="noStrike" baseline="0" dirty="0">
                          <a:solidFill>
                            <a:schemeClr val="tx1"/>
                          </a:solidFill>
                          <a:effectLst/>
                          <a:latin typeface="Arial" panose="020B0604020202020204" pitchFamily="34" charset="0"/>
                        </a:rPr>
                        <a:t> when </a:t>
                      </a:r>
                      <a:r>
                        <a:rPr lang="en-US" sz="1100" b="0" i="0" u="none" strike="noStrike" baseline="0" dirty="0">
                          <a:solidFill>
                            <a:srgbClr val="000000"/>
                          </a:solidFill>
                          <a:effectLst/>
                          <a:latin typeface="Arial" panose="020B0604020202020204" pitchFamily="34" charset="0"/>
                        </a:rPr>
                        <a:t>t</a:t>
                      </a:r>
                      <a:r>
                        <a:rPr lang="en-US" sz="1100" b="0" i="0" u="none" strike="noStrike" dirty="0">
                          <a:solidFill>
                            <a:srgbClr val="000000"/>
                          </a:solidFill>
                          <a:effectLst/>
                          <a:latin typeface="Arial" panose="020B0604020202020204" pitchFamily="34" charset="0"/>
                        </a:rPr>
                        <a:t>eacher points to “Austin, Texas” on a map during a geography lesson.</a:t>
                      </a:r>
                      <a:endParaRPr lang="en-US" sz="1100" b="0" i="0" u="none" strike="noStrike" dirty="0">
                        <a:solidFill>
                          <a:schemeClr val="tx1"/>
                        </a:solidFill>
                        <a:effectLst/>
                        <a:latin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mimics the sign for “Austin” when the teacher signs “We live in Austin.”</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independently presses buttons on a communication device to share the street and town where he lives.</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independently verbalizes “live in Lubbock” when asked where he lives.</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signs “I live in Austin, Texas, with my family.”</a:t>
                      </a:r>
                      <a:endParaRPr lang="en-US" sz="1100" dirty="0">
                        <a:effectLst/>
                      </a:endParaRPr>
                    </a:p>
                  </a:txBody>
                  <a:tcPr marL="76200" marR="76200" marT="76200" marB="76200">
                    <a:solidFill>
                      <a:schemeClr val="bg1"/>
                    </a:solidFill>
                  </a:tcPr>
                </a:tc>
                <a:extLst>
                  <a:ext uri="{0D108BD9-81ED-4DB2-BD59-A6C34878D82A}">
                    <a16:rowId xmlns:a16="http://schemas.microsoft.com/office/drawing/2014/main" val="10001"/>
                  </a:ext>
                </a:extLst>
              </a:tr>
            </a:tbl>
          </a:graphicData>
        </a:graphic>
      </p:graphicFrame>
      <p:sp>
        <p:nvSpPr>
          <p:cNvPr id="2" name="Footer Placeholder 1">
            <a:extLst>
              <a:ext uri="{FF2B5EF4-FFF2-40B4-BE49-F238E27FC236}">
                <a16:creationId xmlns:a16="http://schemas.microsoft.com/office/drawing/2014/main" id="{5DB6C23E-0996-4CF2-B0ED-80663BC24B8E}"/>
              </a:ext>
            </a:extLst>
          </p:cNvPr>
          <p:cNvSpPr>
            <a:spLocks noGrp="1"/>
          </p:cNvSpPr>
          <p:nvPr>
            <p:ph type="ftr" sz="quarter" idx="11"/>
          </p:nvPr>
        </p:nvSpPr>
        <p:spPr/>
        <p:txBody>
          <a:bodyPr/>
          <a:lstStyle/>
          <a:p>
            <a:r>
              <a:rPr lang="en-US" dirty="0"/>
              <a:t>Student Assessment Division</a:t>
            </a:r>
          </a:p>
        </p:txBody>
      </p:sp>
      <p:sp>
        <p:nvSpPr>
          <p:cNvPr id="6" name="Slide Number Placeholder 3"/>
          <p:cNvSpPr>
            <a:spLocks noGrp="1"/>
          </p:cNvSpPr>
          <p:nvPr>
            <p:ph type="sldNum" sz="quarter" idx="12"/>
          </p:nvPr>
        </p:nvSpPr>
        <p:spPr/>
        <p:txBody>
          <a:bodyPr/>
          <a:lstStyle/>
          <a:p>
            <a:pPr>
              <a:defRPr/>
            </a:pPr>
            <a:fld id="{A48C7297-81B2-4ACD-8710-A20718F7D03B}" type="slidenum">
              <a:rPr lang="en-US" altLang="en-US" sz="1050">
                <a:solidFill>
                  <a:schemeClr val="bg1"/>
                </a:solidFill>
                <a:latin typeface="+mj-lt"/>
              </a:rPr>
              <a:pPr>
                <a:defRPr/>
              </a:pPr>
              <a:t>13</a:t>
            </a:fld>
            <a:endParaRPr lang="en-US" altLang="en-US" sz="1050" dirty="0">
              <a:solidFill>
                <a:schemeClr val="bg1"/>
              </a:solidFill>
              <a:latin typeface="+mj-lt"/>
            </a:endParaRPr>
          </a:p>
        </p:txBody>
      </p:sp>
    </p:spTree>
    <p:custDataLst>
      <p:tags r:id="rId1"/>
    </p:custDataLst>
    <p:extLst>
      <p:ext uri="{BB962C8B-B14F-4D97-AF65-F5344CB8AC3E}">
        <p14:creationId xmlns:p14="http://schemas.microsoft.com/office/powerpoint/2010/main" val="1081687737"/>
      </p:ext>
    </p:extLst>
  </p:cSld>
  <p:clrMapOvr>
    <a:masterClrMapping/>
  </p:clrMapOvr>
  <mc:AlternateContent xmlns:mc="http://schemas.openxmlformats.org/markup-compatibility/2006" xmlns:p14="http://schemas.microsoft.com/office/powerpoint/2010/main">
    <mc:Choice Requires="p14">
      <p:transition spd="med" p14:dur="700" advClick="0" advTm="9303">
        <p:fade/>
      </p:transition>
    </mc:Choice>
    <mc:Fallback xmlns="">
      <p:transition spd="med" advClick="0" advTm="9303">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873623" y="223986"/>
            <a:ext cx="9799463" cy="914400"/>
          </a:xfrm>
        </p:spPr>
        <p:txBody>
          <a:bodyPr>
            <a:normAutofit fontScale="90000"/>
          </a:bodyPr>
          <a:lstStyle/>
          <a:p>
            <a:pPr>
              <a:defRPr/>
            </a:pPr>
            <a:r>
              <a:rPr lang="en-US" dirty="0"/>
              <a:t>Observable Behavior S6. Expressing Opinions with Classroom Examples</a:t>
            </a:r>
          </a:p>
        </p:txBody>
      </p:sp>
      <p:pic>
        <p:nvPicPr>
          <p:cNvPr id="4" name="Picture 3" descr="Image of Observable Behavior S6; an accessible version of the Observable Behaviors and classroom examples is available on the TELPAS Alternate page of the TEA website at https://tea.texas.gov/student.assessment/telpasalt/#Alt&#10;" title="Observable Behavior"/>
          <p:cNvPicPr>
            <a:picLocks noChangeAspect="1"/>
          </p:cNvPicPr>
          <p:nvPr/>
        </p:nvPicPr>
        <p:blipFill>
          <a:blip r:embed="rId4"/>
          <a:stretch>
            <a:fillRect/>
          </a:stretch>
        </p:blipFill>
        <p:spPr>
          <a:xfrm>
            <a:off x="1873623" y="1584952"/>
            <a:ext cx="9077325" cy="1666875"/>
          </a:xfrm>
          <a:prstGeom prst="rect">
            <a:avLst/>
          </a:prstGeom>
        </p:spPr>
      </p:pic>
      <p:graphicFrame>
        <p:nvGraphicFramePr>
          <p:cNvPr id="7" name="Table 6" descr="Image of the classroom examples for Observable Behavior S6; an accessible version of the Observable Behaviors and classroom examples is available on the TELPAS Alternate page of the TEA website at https://tea.texas.gov/student.assessment/telpasalt/#Alt&#10;" title="Classroom example"/>
          <p:cNvGraphicFramePr>
            <a:graphicFrameLocks noGrp="1"/>
          </p:cNvGraphicFramePr>
          <p:nvPr>
            <p:extLst>
              <p:ext uri="{D42A27DB-BD31-4B8C-83A1-F6EECF244321}">
                <p14:modId xmlns:p14="http://schemas.microsoft.com/office/powerpoint/2010/main" val="354332309"/>
              </p:ext>
            </p:extLst>
          </p:nvPr>
        </p:nvGraphicFramePr>
        <p:xfrm>
          <a:off x="944028" y="3401213"/>
          <a:ext cx="9960192" cy="2306167"/>
        </p:xfrm>
        <a:graphic>
          <a:graphicData uri="http://schemas.openxmlformats.org/drawingml/2006/table">
            <a:tbl>
              <a:tblPr firstRow="1" bandRow="1">
                <a:tableStyleId>{D7AC3CCA-C797-4891-BE02-D94E43425B78}</a:tableStyleId>
              </a:tblPr>
              <a:tblGrid>
                <a:gridCol w="1389325">
                  <a:extLst>
                    <a:ext uri="{9D8B030D-6E8A-4147-A177-3AD203B41FA5}">
                      <a16:colId xmlns:a16="http://schemas.microsoft.com/office/drawing/2014/main" val="20000"/>
                    </a:ext>
                  </a:extLst>
                </a:gridCol>
                <a:gridCol w="1724297">
                  <a:extLst>
                    <a:ext uri="{9D8B030D-6E8A-4147-A177-3AD203B41FA5}">
                      <a16:colId xmlns:a16="http://schemas.microsoft.com/office/drawing/2014/main" val="20001"/>
                    </a:ext>
                  </a:extLst>
                </a:gridCol>
                <a:gridCol w="1668780">
                  <a:extLst>
                    <a:ext uri="{9D8B030D-6E8A-4147-A177-3AD203B41FA5}">
                      <a16:colId xmlns:a16="http://schemas.microsoft.com/office/drawing/2014/main" val="20002"/>
                    </a:ext>
                  </a:extLst>
                </a:gridCol>
                <a:gridCol w="1737360">
                  <a:extLst>
                    <a:ext uri="{9D8B030D-6E8A-4147-A177-3AD203B41FA5}">
                      <a16:colId xmlns:a16="http://schemas.microsoft.com/office/drawing/2014/main" val="20003"/>
                    </a:ext>
                  </a:extLst>
                </a:gridCol>
                <a:gridCol w="1737360">
                  <a:extLst>
                    <a:ext uri="{9D8B030D-6E8A-4147-A177-3AD203B41FA5}">
                      <a16:colId xmlns:a16="http://schemas.microsoft.com/office/drawing/2014/main" val="20004"/>
                    </a:ext>
                  </a:extLst>
                </a:gridCol>
                <a:gridCol w="1703070">
                  <a:extLst>
                    <a:ext uri="{9D8B030D-6E8A-4147-A177-3AD203B41FA5}">
                      <a16:colId xmlns:a16="http://schemas.microsoft.com/office/drawing/2014/main" val="20005"/>
                    </a:ext>
                  </a:extLst>
                </a:gridCol>
              </a:tblGrid>
              <a:tr h="1147927">
                <a:tc>
                  <a:txBody>
                    <a:bodyPr/>
                    <a:lstStyle/>
                    <a:p>
                      <a:r>
                        <a:rPr lang="en-US" dirty="0"/>
                        <a:t>Elementary</a:t>
                      </a:r>
                    </a:p>
                  </a:txBody>
                  <a:tcPr>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smiles when teacher is discussing a field trip to the zoo “being fun.”</a:t>
                      </a:r>
                      <a:endParaRPr lang="en-US" sz="1100" dirty="0">
                        <a:effectLst/>
                      </a:endParaRPr>
                    </a:p>
                    <a:p>
                      <a:pPr fontAlgn="t"/>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activates a switch for “fun” after the teacher expresses that the “field trip will be fun.”</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Teacher asks the student if the field trip will be fun or not fun. The student responds “It’s fun.”</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independently signs “bus will be fun” in response to a question about whether the field trip will be fun.</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independently vocalizes “I think that the field trip will be fun.”</a:t>
                      </a:r>
                      <a:endParaRPr lang="en-US" sz="1100" dirty="0">
                        <a:effectLst/>
                      </a:endParaRPr>
                    </a:p>
                  </a:txBody>
                  <a:tcPr marL="76200" marR="76200" marT="76200" marB="76200">
                    <a:solidFill>
                      <a:schemeClr val="bg1"/>
                    </a:solidFill>
                  </a:tcPr>
                </a:tc>
                <a:extLst>
                  <a:ext uri="{0D108BD9-81ED-4DB2-BD59-A6C34878D82A}">
                    <a16:rowId xmlns:a16="http://schemas.microsoft.com/office/drawing/2014/main" val="10000"/>
                  </a:ext>
                </a:extLst>
              </a:tr>
              <a:tr h="370840">
                <a:tc>
                  <a:txBody>
                    <a:bodyPr/>
                    <a:lstStyle/>
                    <a:p>
                      <a:r>
                        <a:rPr lang="en-US" b="1" dirty="0"/>
                        <a:t>Secondary</a:t>
                      </a:r>
                    </a:p>
                  </a:txBody>
                  <a:tcPr>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makes a vocalization when the teacher says “Good citizens vote.”</a:t>
                      </a:r>
                      <a:br>
                        <a:rPr lang="en-US" sz="1100" dirty="0">
                          <a:effectLst/>
                        </a:rPr>
                      </a:br>
                      <a:br>
                        <a:rPr lang="en-US" sz="1100" dirty="0">
                          <a:effectLst/>
                        </a:rPr>
                      </a:b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repeats “good” when the teacher says “Voting is a civic responsibility. It is good to vote.”</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independently signs that he will vote for a particular candidate for student council when given the two choices.</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independently uses a communication device to produce “good citizen votes.”</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independently says “I voted. I am a good citizen.”</a:t>
                      </a:r>
                      <a:endParaRPr lang="en-US" sz="1100" dirty="0">
                        <a:effectLst/>
                      </a:endParaRPr>
                    </a:p>
                  </a:txBody>
                  <a:tcPr marL="76200" marR="76200" marT="76200" marB="76200">
                    <a:solidFill>
                      <a:schemeClr val="bg1"/>
                    </a:solidFill>
                  </a:tcPr>
                </a:tc>
                <a:extLst>
                  <a:ext uri="{0D108BD9-81ED-4DB2-BD59-A6C34878D82A}">
                    <a16:rowId xmlns:a16="http://schemas.microsoft.com/office/drawing/2014/main" val="10001"/>
                  </a:ext>
                </a:extLst>
              </a:tr>
            </a:tbl>
          </a:graphicData>
        </a:graphic>
      </p:graphicFrame>
      <p:sp>
        <p:nvSpPr>
          <p:cNvPr id="2" name="Footer Placeholder 1">
            <a:extLst>
              <a:ext uri="{FF2B5EF4-FFF2-40B4-BE49-F238E27FC236}">
                <a16:creationId xmlns:a16="http://schemas.microsoft.com/office/drawing/2014/main" id="{AD104F20-A531-4DC5-9857-D2FFCC4E6EA9}"/>
              </a:ext>
            </a:extLst>
          </p:cNvPr>
          <p:cNvSpPr>
            <a:spLocks noGrp="1"/>
          </p:cNvSpPr>
          <p:nvPr>
            <p:ph type="ftr" sz="quarter" idx="11"/>
          </p:nvPr>
        </p:nvSpPr>
        <p:spPr/>
        <p:txBody>
          <a:bodyPr/>
          <a:lstStyle/>
          <a:p>
            <a:r>
              <a:rPr lang="en-US" dirty="0"/>
              <a:t>Student Assessment Division</a:t>
            </a:r>
          </a:p>
        </p:txBody>
      </p:sp>
      <p:sp>
        <p:nvSpPr>
          <p:cNvPr id="6" name="Slide Number Placeholder 3"/>
          <p:cNvSpPr>
            <a:spLocks noGrp="1"/>
          </p:cNvSpPr>
          <p:nvPr>
            <p:ph type="sldNum" sz="quarter" idx="12"/>
          </p:nvPr>
        </p:nvSpPr>
        <p:spPr/>
        <p:txBody>
          <a:bodyPr/>
          <a:lstStyle/>
          <a:p>
            <a:pPr>
              <a:defRPr/>
            </a:pPr>
            <a:fld id="{A48C7297-81B2-4ACD-8710-A20718F7D03B}" type="slidenum">
              <a:rPr lang="en-US" altLang="en-US" sz="1050">
                <a:solidFill>
                  <a:schemeClr val="bg1"/>
                </a:solidFill>
                <a:latin typeface="+mj-lt"/>
              </a:rPr>
              <a:pPr>
                <a:defRPr/>
              </a:pPr>
              <a:t>14</a:t>
            </a:fld>
            <a:endParaRPr lang="en-US" altLang="en-US" sz="1050" dirty="0">
              <a:solidFill>
                <a:schemeClr val="bg1"/>
              </a:solidFill>
              <a:latin typeface="+mj-lt"/>
            </a:endParaRPr>
          </a:p>
        </p:txBody>
      </p:sp>
    </p:spTree>
    <p:custDataLst>
      <p:tags r:id="rId1"/>
    </p:custDataLst>
    <p:extLst>
      <p:ext uri="{BB962C8B-B14F-4D97-AF65-F5344CB8AC3E}">
        <p14:creationId xmlns:p14="http://schemas.microsoft.com/office/powerpoint/2010/main" val="882877036"/>
      </p:ext>
    </p:extLst>
  </p:cSld>
  <p:clrMapOvr>
    <a:masterClrMapping/>
  </p:clrMapOvr>
  <mc:AlternateContent xmlns:mc="http://schemas.openxmlformats.org/markup-compatibility/2006" xmlns:p14="http://schemas.microsoft.com/office/powerpoint/2010/main">
    <mc:Choice Requires="p14">
      <p:transition spd="med" p14:dur="700" advClick="0" advTm="9342">
        <p:fade/>
      </p:transition>
    </mc:Choice>
    <mc:Fallback xmlns="">
      <p:transition spd="med" advClick="0" advTm="9342">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2213263" y="187036"/>
            <a:ext cx="9245600" cy="914400"/>
          </a:xfrm>
        </p:spPr>
        <p:txBody>
          <a:bodyPr>
            <a:normAutofit fontScale="90000"/>
          </a:bodyPr>
          <a:lstStyle/>
          <a:p>
            <a:pPr>
              <a:defRPr/>
            </a:pPr>
            <a:r>
              <a:rPr lang="en-US" dirty="0"/>
              <a:t>Observable Behavior S7. Expressing Feelings</a:t>
            </a:r>
            <a:br>
              <a:rPr lang="en-US" dirty="0"/>
            </a:br>
            <a:r>
              <a:rPr lang="en-US" dirty="0"/>
              <a:t>with Classroom Examples</a:t>
            </a:r>
          </a:p>
        </p:txBody>
      </p:sp>
      <p:pic>
        <p:nvPicPr>
          <p:cNvPr id="4" name="Picture 3" descr="Image of Observable Behavior S7; an accessible version of the Observable Behaviors and classroom examples is available on the TELPAS Alternate page of the TEA website at https://tea.texas.gov/student.assessment/telpasalt/#Alt&#10;" title="Observable Behavior"/>
          <p:cNvPicPr>
            <a:picLocks noChangeAspect="1"/>
          </p:cNvPicPr>
          <p:nvPr/>
        </p:nvPicPr>
        <p:blipFill>
          <a:blip r:embed="rId4"/>
          <a:stretch>
            <a:fillRect/>
          </a:stretch>
        </p:blipFill>
        <p:spPr>
          <a:xfrm>
            <a:off x="1840230" y="1470187"/>
            <a:ext cx="9105900" cy="1704975"/>
          </a:xfrm>
          <a:prstGeom prst="rect">
            <a:avLst/>
          </a:prstGeom>
        </p:spPr>
      </p:pic>
      <p:graphicFrame>
        <p:nvGraphicFramePr>
          <p:cNvPr id="7" name="Table 6" descr="Image of the classroom examples for Observable Behavior S7; an accessible version of the Observable Behaviors and classroom examples is available on the TELPAS Alternate page of the TEA website at https://tea.texas.gov/student.assessment/telpasalt/#Alt&#10;" title="Classroom example"/>
          <p:cNvGraphicFramePr>
            <a:graphicFrameLocks noGrp="1"/>
          </p:cNvGraphicFramePr>
          <p:nvPr>
            <p:extLst>
              <p:ext uri="{D42A27DB-BD31-4B8C-83A1-F6EECF244321}">
                <p14:modId xmlns:p14="http://schemas.microsoft.com/office/powerpoint/2010/main" val="2592372617"/>
              </p:ext>
            </p:extLst>
          </p:nvPr>
        </p:nvGraphicFramePr>
        <p:xfrm>
          <a:off x="896913" y="3335981"/>
          <a:ext cx="9984447" cy="2428165"/>
        </p:xfrm>
        <a:graphic>
          <a:graphicData uri="http://schemas.openxmlformats.org/drawingml/2006/table">
            <a:tbl>
              <a:tblPr firstRow="1" bandRow="1">
                <a:tableStyleId>{D7AC3CCA-C797-4891-BE02-D94E43425B78}</a:tableStyleId>
              </a:tblPr>
              <a:tblGrid>
                <a:gridCol w="1438073">
                  <a:extLst>
                    <a:ext uri="{9D8B030D-6E8A-4147-A177-3AD203B41FA5}">
                      <a16:colId xmlns:a16="http://schemas.microsoft.com/office/drawing/2014/main" val="20000"/>
                    </a:ext>
                  </a:extLst>
                </a:gridCol>
                <a:gridCol w="1676944">
                  <a:extLst>
                    <a:ext uri="{9D8B030D-6E8A-4147-A177-3AD203B41FA5}">
                      <a16:colId xmlns:a16="http://schemas.microsoft.com/office/drawing/2014/main" val="20001"/>
                    </a:ext>
                  </a:extLst>
                </a:gridCol>
                <a:gridCol w="1714500">
                  <a:extLst>
                    <a:ext uri="{9D8B030D-6E8A-4147-A177-3AD203B41FA5}">
                      <a16:colId xmlns:a16="http://schemas.microsoft.com/office/drawing/2014/main" val="20002"/>
                    </a:ext>
                  </a:extLst>
                </a:gridCol>
                <a:gridCol w="1725930">
                  <a:extLst>
                    <a:ext uri="{9D8B030D-6E8A-4147-A177-3AD203B41FA5}">
                      <a16:colId xmlns:a16="http://schemas.microsoft.com/office/drawing/2014/main" val="20003"/>
                    </a:ext>
                  </a:extLst>
                </a:gridCol>
                <a:gridCol w="1714500">
                  <a:extLst>
                    <a:ext uri="{9D8B030D-6E8A-4147-A177-3AD203B41FA5}">
                      <a16:colId xmlns:a16="http://schemas.microsoft.com/office/drawing/2014/main" val="20004"/>
                    </a:ext>
                  </a:extLst>
                </a:gridCol>
                <a:gridCol w="1714500">
                  <a:extLst>
                    <a:ext uri="{9D8B030D-6E8A-4147-A177-3AD203B41FA5}">
                      <a16:colId xmlns:a16="http://schemas.microsoft.com/office/drawing/2014/main" val="20005"/>
                    </a:ext>
                  </a:extLst>
                </a:gridCol>
              </a:tblGrid>
              <a:tr h="1269925">
                <a:tc>
                  <a:txBody>
                    <a:bodyPr/>
                    <a:lstStyle/>
                    <a:p>
                      <a:r>
                        <a:rPr lang="en-US" dirty="0"/>
                        <a:t>Elementary</a:t>
                      </a:r>
                    </a:p>
                  </a:txBody>
                  <a:tcPr>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smiles when teacher says “I feel happy today.”</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approximates “happy” after teacher says “I feel happy today.”</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makes a gesture for “happy” when the teacher asks “How do you feel?”</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independently produces “feel sad now” on his communication device after his friend moved.</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independently verbalizes “I feel sad because my fish died” in response to a moment of silence.</a:t>
                      </a:r>
                      <a:endParaRPr lang="en-US" sz="1100" dirty="0">
                        <a:effectLst/>
                      </a:endParaRPr>
                    </a:p>
                  </a:txBody>
                  <a:tcPr marL="76200" marR="76200" marT="76200" marB="76200">
                    <a:solidFill>
                      <a:schemeClr val="bg1"/>
                    </a:solidFill>
                  </a:tcPr>
                </a:tc>
                <a:extLst>
                  <a:ext uri="{0D108BD9-81ED-4DB2-BD59-A6C34878D82A}">
                    <a16:rowId xmlns:a16="http://schemas.microsoft.com/office/drawing/2014/main" val="10000"/>
                  </a:ext>
                </a:extLst>
              </a:tr>
              <a:tr h="370840">
                <a:tc>
                  <a:txBody>
                    <a:bodyPr/>
                    <a:lstStyle/>
                    <a:p>
                      <a:r>
                        <a:rPr lang="en-US" b="1" dirty="0"/>
                        <a:t>Secondary</a:t>
                      </a:r>
                    </a:p>
                  </a:txBody>
                  <a:tcPr>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turns his head when teacher says “I am afraid of storms.”</a:t>
                      </a:r>
                    </a:p>
                    <a:p>
                      <a:pPr rtl="0" fontAlgn="t">
                        <a:spcBef>
                          <a:spcPts val="0"/>
                        </a:spcBef>
                        <a:spcAft>
                          <a:spcPts val="0"/>
                        </a:spcAft>
                      </a:pPr>
                      <a:endParaRPr lang="en-US" sz="1100" b="0" i="0" u="none" strike="noStrike" dirty="0">
                        <a:solidFill>
                          <a:srgbClr val="000000"/>
                        </a:solidFill>
                        <a:effectLst/>
                        <a:latin typeface="Arial" panose="020B0604020202020204" pitchFamily="34" charset="0"/>
                      </a:endParaRPr>
                    </a:p>
                    <a:p>
                      <a:pPr rtl="0" fontAlgn="t">
                        <a:spcBef>
                          <a:spcPts val="0"/>
                        </a:spcBef>
                        <a:spcAft>
                          <a:spcPts val="0"/>
                        </a:spcAft>
                      </a:pPr>
                      <a:br>
                        <a:rPr lang="en-US" sz="1100" dirty="0">
                          <a:effectLst/>
                        </a:rPr>
                      </a:b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makes a gesture for “afraid” when teacher signs “I am afraid of storms.”</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independently produces “afraid” using his communication device when participating in a classroom discussion about storms.</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independently signs “feel angry.”</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independently says “I am angry because I cannot go outside.”</a:t>
                      </a:r>
                      <a:endParaRPr lang="en-US" sz="1100" dirty="0">
                        <a:effectLst/>
                      </a:endParaRPr>
                    </a:p>
                  </a:txBody>
                  <a:tcPr marL="76200" marR="76200" marT="76200" marB="76200">
                    <a:solidFill>
                      <a:schemeClr val="bg1"/>
                    </a:solidFill>
                  </a:tcPr>
                </a:tc>
                <a:extLst>
                  <a:ext uri="{0D108BD9-81ED-4DB2-BD59-A6C34878D82A}">
                    <a16:rowId xmlns:a16="http://schemas.microsoft.com/office/drawing/2014/main" val="10001"/>
                  </a:ext>
                </a:extLst>
              </a:tr>
            </a:tbl>
          </a:graphicData>
        </a:graphic>
      </p:graphicFrame>
      <p:sp>
        <p:nvSpPr>
          <p:cNvPr id="2" name="Footer Placeholder 1">
            <a:extLst>
              <a:ext uri="{FF2B5EF4-FFF2-40B4-BE49-F238E27FC236}">
                <a16:creationId xmlns:a16="http://schemas.microsoft.com/office/drawing/2014/main" id="{61C0017D-846D-40AD-9F29-C2D6E51FF4F9}"/>
              </a:ext>
            </a:extLst>
          </p:cNvPr>
          <p:cNvSpPr>
            <a:spLocks noGrp="1"/>
          </p:cNvSpPr>
          <p:nvPr>
            <p:ph type="ftr" sz="quarter" idx="11"/>
          </p:nvPr>
        </p:nvSpPr>
        <p:spPr/>
        <p:txBody>
          <a:bodyPr/>
          <a:lstStyle/>
          <a:p>
            <a:r>
              <a:rPr lang="en-US" dirty="0"/>
              <a:t>Student Assessment Division</a:t>
            </a:r>
          </a:p>
        </p:txBody>
      </p:sp>
      <p:sp>
        <p:nvSpPr>
          <p:cNvPr id="6" name="Slide Number Placeholder 3"/>
          <p:cNvSpPr>
            <a:spLocks noGrp="1"/>
          </p:cNvSpPr>
          <p:nvPr>
            <p:ph type="sldNum" sz="quarter" idx="12"/>
          </p:nvPr>
        </p:nvSpPr>
        <p:spPr/>
        <p:txBody>
          <a:bodyPr/>
          <a:lstStyle/>
          <a:p>
            <a:pPr>
              <a:defRPr/>
            </a:pPr>
            <a:fld id="{A48C7297-81B2-4ACD-8710-A20718F7D03B}" type="slidenum">
              <a:rPr lang="en-US" altLang="en-US" sz="1050">
                <a:solidFill>
                  <a:schemeClr val="bg1"/>
                </a:solidFill>
                <a:latin typeface="+mj-lt"/>
              </a:rPr>
              <a:pPr>
                <a:defRPr/>
              </a:pPr>
              <a:t>15</a:t>
            </a:fld>
            <a:endParaRPr lang="en-US" altLang="en-US" sz="1050" dirty="0">
              <a:solidFill>
                <a:schemeClr val="bg1"/>
              </a:solidFill>
              <a:latin typeface="+mj-lt"/>
            </a:endParaRPr>
          </a:p>
        </p:txBody>
      </p:sp>
    </p:spTree>
    <p:custDataLst>
      <p:tags r:id="rId1"/>
    </p:custDataLst>
    <p:extLst>
      <p:ext uri="{BB962C8B-B14F-4D97-AF65-F5344CB8AC3E}">
        <p14:creationId xmlns:p14="http://schemas.microsoft.com/office/powerpoint/2010/main" val="3060676621"/>
      </p:ext>
    </p:extLst>
  </p:cSld>
  <p:clrMapOvr>
    <a:masterClrMapping/>
  </p:clrMapOvr>
  <mc:AlternateContent xmlns:mc="http://schemas.openxmlformats.org/markup-compatibility/2006" xmlns:p14="http://schemas.microsoft.com/office/powerpoint/2010/main">
    <mc:Choice Requires="p14">
      <p:transition spd="med" p14:dur="700" advClick="0" advTm="9303">
        <p:fade/>
      </p:transition>
    </mc:Choice>
    <mc:Fallback xmlns="">
      <p:transition spd="med" advClick="0" advTm="9303">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2051824" y="228600"/>
            <a:ext cx="9022576" cy="914400"/>
          </a:xfrm>
        </p:spPr>
        <p:txBody>
          <a:bodyPr>
            <a:normAutofit fontScale="90000"/>
          </a:bodyPr>
          <a:lstStyle/>
          <a:p>
            <a:pPr>
              <a:defRPr/>
            </a:pPr>
            <a:r>
              <a:rPr lang="en-US" dirty="0"/>
              <a:t>Observable Behavior S8. Describing Objects with Classroom Examples</a:t>
            </a:r>
          </a:p>
        </p:txBody>
      </p:sp>
      <p:pic>
        <p:nvPicPr>
          <p:cNvPr id="4" name="Picture 3" descr="Image of Observable Behavior S8; an accessible version of the Observable Behaviors and classroom examples is available on the TELPAS Alternate page of the TEA website at https://tea.texas.gov/student.assessment/telpasalt/#Alt&#10;" title="Observable Behavior"/>
          <p:cNvPicPr>
            <a:picLocks noChangeAspect="1"/>
          </p:cNvPicPr>
          <p:nvPr/>
        </p:nvPicPr>
        <p:blipFill>
          <a:blip r:embed="rId4"/>
          <a:stretch>
            <a:fillRect/>
          </a:stretch>
        </p:blipFill>
        <p:spPr>
          <a:xfrm>
            <a:off x="1736071" y="1521493"/>
            <a:ext cx="9077325" cy="1543050"/>
          </a:xfrm>
          <a:prstGeom prst="rect">
            <a:avLst/>
          </a:prstGeom>
        </p:spPr>
      </p:pic>
      <p:graphicFrame>
        <p:nvGraphicFramePr>
          <p:cNvPr id="7" name="Table 6" descr="Image of the classroom examples for Observable Behavior S8; an accessible version of the Observable Behaviors and classroom examples is available on the TELPAS Alternate page of the TEA website at https://tea.texas.gov/student.assessment/telpasalt/#Alt&#10;" title="Classroom example"/>
          <p:cNvGraphicFramePr>
            <a:graphicFrameLocks noGrp="1"/>
          </p:cNvGraphicFramePr>
          <p:nvPr>
            <p:extLst>
              <p:ext uri="{D42A27DB-BD31-4B8C-83A1-F6EECF244321}">
                <p14:modId xmlns:p14="http://schemas.microsoft.com/office/powerpoint/2010/main" val="3677111195"/>
              </p:ext>
            </p:extLst>
          </p:nvPr>
        </p:nvGraphicFramePr>
        <p:xfrm>
          <a:off x="886878" y="3161183"/>
          <a:ext cx="9834462" cy="2484120"/>
        </p:xfrm>
        <a:graphic>
          <a:graphicData uri="http://schemas.openxmlformats.org/drawingml/2006/table">
            <a:tbl>
              <a:tblPr firstRow="1" bandRow="1">
                <a:tableStyleId>{D7AC3CCA-C797-4891-BE02-D94E43425B78}</a:tableStyleId>
              </a:tblPr>
              <a:tblGrid>
                <a:gridCol w="1360980">
                  <a:extLst>
                    <a:ext uri="{9D8B030D-6E8A-4147-A177-3AD203B41FA5}">
                      <a16:colId xmlns:a16="http://schemas.microsoft.com/office/drawing/2014/main" val="20000"/>
                    </a:ext>
                  </a:extLst>
                </a:gridCol>
                <a:gridCol w="1706922">
                  <a:extLst>
                    <a:ext uri="{9D8B030D-6E8A-4147-A177-3AD203B41FA5}">
                      <a16:colId xmlns:a16="http://schemas.microsoft.com/office/drawing/2014/main" val="20001"/>
                    </a:ext>
                  </a:extLst>
                </a:gridCol>
                <a:gridCol w="1680210">
                  <a:extLst>
                    <a:ext uri="{9D8B030D-6E8A-4147-A177-3AD203B41FA5}">
                      <a16:colId xmlns:a16="http://schemas.microsoft.com/office/drawing/2014/main" val="20002"/>
                    </a:ext>
                  </a:extLst>
                </a:gridCol>
                <a:gridCol w="1703070">
                  <a:extLst>
                    <a:ext uri="{9D8B030D-6E8A-4147-A177-3AD203B41FA5}">
                      <a16:colId xmlns:a16="http://schemas.microsoft.com/office/drawing/2014/main" val="20003"/>
                    </a:ext>
                  </a:extLst>
                </a:gridCol>
                <a:gridCol w="1954530">
                  <a:extLst>
                    <a:ext uri="{9D8B030D-6E8A-4147-A177-3AD203B41FA5}">
                      <a16:colId xmlns:a16="http://schemas.microsoft.com/office/drawing/2014/main" val="20004"/>
                    </a:ext>
                  </a:extLst>
                </a:gridCol>
                <a:gridCol w="1428750">
                  <a:extLst>
                    <a:ext uri="{9D8B030D-6E8A-4147-A177-3AD203B41FA5}">
                      <a16:colId xmlns:a16="http://schemas.microsoft.com/office/drawing/2014/main" val="20005"/>
                    </a:ext>
                  </a:extLst>
                </a:gridCol>
              </a:tblGrid>
              <a:tr h="1113637">
                <a:tc>
                  <a:txBody>
                    <a:bodyPr/>
                    <a:lstStyle/>
                    <a:p>
                      <a:r>
                        <a:rPr lang="en-US" dirty="0"/>
                        <a:t>Elementary</a:t>
                      </a:r>
                    </a:p>
                  </a:txBody>
                  <a:tcPr>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does not look at the model of the circle during a lesson on shapes.</a:t>
                      </a:r>
                      <a:endParaRPr lang="en-US" sz="1100" dirty="0">
                        <a:effectLst/>
                      </a:endParaRPr>
                    </a:p>
                    <a:p>
                      <a:pPr fontAlgn="t"/>
                      <a:br>
                        <a:rPr lang="en-US" sz="1100" dirty="0">
                          <a:effectLst/>
                        </a:rPr>
                      </a:b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approximates “circle” when the teacher holds up a model of a circle.</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independently signs “round” and “circle” to describe a clock face.</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independently says “like a circle” to describe a clock face.</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independently produces “The clock is round. It is a circle.”</a:t>
                      </a:r>
                      <a:endParaRPr lang="en-US" sz="1100" dirty="0">
                        <a:effectLst/>
                      </a:endParaRPr>
                    </a:p>
                  </a:txBody>
                  <a:tcPr marL="76200" marR="76200" marT="76200" marB="76200">
                    <a:solidFill>
                      <a:schemeClr val="bg1"/>
                    </a:solidFill>
                  </a:tcPr>
                </a:tc>
                <a:extLst>
                  <a:ext uri="{0D108BD9-81ED-4DB2-BD59-A6C34878D82A}">
                    <a16:rowId xmlns:a16="http://schemas.microsoft.com/office/drawing/2014/main" val="10000"/>
                  </a:ext>
                </a:extLst>
              </a:tr>
              <a:tr h="370840">
                <a:tc>
                  <a:txBody>
                    <a:bodyPr/>
                    <a:lstStyle/>
                    <a:p>
                      <a:r>
                        <a:rPr lang="en-US" b="1" dirty="0"/>
                        <a:t>Secondary</a:t>
                      </a:r>
                    </a:p>
                  </a:txBody>
                  <a:tcPr>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vocalizes when the teacher holds up a box of crackers</a:t>
                      </a:r>
                      <a:r>
                        <a:rPr lang="en-US" sz="1100" b="0" i="0" u="none" strike="noStrike" baseline="0" dirty="0">
                          <a:solidFill>
                            <a:srgbClr val="000000"/>
                          </a:solidFill>
                          <a:effectLst/>
                          <a:latin typeface="Arial" panose="020B0604020202020204" pitchFamily="34" charset="0"/>
                        </a:rPr>
                        <a:t> </a:t>
                      </a:r>
                      <a:r>
                        <a:rPr lang="en-US" sz="1100" b="0" i="0" u="none" strike="noStrike" dirty="0">
                          <a:solidFill>
                            <a:srgbClr val="000000"/>
                          </a:solidFill>
                          <a:effectLst/>
                          <a:latin typeface="Arial" panose="020B0604020202020204" pitchFamily="34" charset="0"/>
                        </a:rPr>
                        <a:t>and describes the box.</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repeats the word “corner” when the teacher says that the box has 8 corners.</a:t>
                      </a:r>
                    </a:p>
                    <a:p>
                      <a:pPr rtl="0" fontAlgn="t">
                        <a:spcBef>
                          <a:spcPts val="0"/>
                        </a:spcBef>
                        <a:spcAft>
                          <a:spcPts val="0"/>
                        </a:spcAft>
                      </a:pPr>
                      <a:endParaRPr lang="en-US" sz="1100" b="0" i="0" u="none" strike="noStrike" dirty="0">
                        <a:solidFill>
                          <a:srgbClr val="000000"/>
                        </a:solidFill>
                        <a:effectLst/>
                        <a:latin typeface="Arial" panose="020B0604020202020204" pitchFamily="34" charset="0"/>
                      </a:endParaRPr>
                    </a:p>
                    <a:p>
                      <a:pPr rtl="0" fontAlgn="t">
                        <a:spcBef>
                          <a:spcPts val="0"/>
                        </a:spcBef>
                        <a:spcAft>
                          <a:spcPts val="0"/>
                        </a:spcAft>
                      </a:pPr>
                      <a:endParaRPr lang="en-US" sz="1100" b="0" i="0" u="none" strike="noStrike" dirty="0">
                        <a:solidFill>
                          <a:srgbClr val="000000"/>
                        </a:solidFill>
                        <a:effectLst/>
                        <a:latin typeface="Arial" panose="020B0604020202020204" pitchFamily="34" charset="0"/>
                      </a:endParaRPr>
                    </a:p>
                    <a:p>
                      <a:pPr rtl="0" fontAlgn="t">
                        <a:spcBef>
                          <a:spcPts val="0"/>
                        </a:spcBef>
                        <a:spcAft>
                          <a:spcPts val="0"/>
                        </a:spcAft>
                      </a:pP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makes a sign for “box” and “open” to describe the box of crackers.</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independently generates “open box of crackers.”</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independently says “That box of crackers has 8 corners. One side can open.”</a:t>
                      </a:r>
                      <a:endParaRPr lang="en-US" sz="1100" dirty="0">
                        <a:effectLst/>
                      </a:endParaRPr>
                    </a:p>
                  </a:txBody>
                  <a:tcPr marL="76200" marR="76200" marT="76200" marB="76200">
                    <a:solidFill>
                      <a:schemeClr val="bg1"/>
                    </a:solidFill>
                  </a:tcPr>
                </a:tc>
                <a:extLst>
                  <a:ext uri="{0D108BD9-81ED-4DB2-BD59-A6C34878D82A}">
                    <a16:rowId xmlns:a16="http://schemas.microsoft.com/office/drawing/2014/main" val="10001"/>
                  </a:ext>
                </a:extLst>
              </a:tr>
            </a:tbl>
          </a:graphicData>
        </a:graphic>
      </p:graphicFrame>
      <p:sp>
        <p:nvSpPr>
          <p:cNvPr id="2" name="Footer Placeholder 1">
            <a:extLst>
              <a:ext uri="{FF2B5EF4-FFF2-40B4-BE49-F238E27FC236}">
                <a16:creationId xmlns:a16="http://schemas.microsoft.com/office/drawing/2014/main" id="{3C5ED7BB-F3D0-42EE-B697-CB897E1A5865}"/>
              </a:ext>
            </a:extLst>
          </p:cNvPr>
          <p:cNvSpPr>
            <a:spLocks noGrp="1"/>
          </p:cNvSpPr>
          <p:nvPr>
            <p:ph type="ftr" sz="quarter" idx="11"/>
          </p:nvPr>
        </p:nvSpPr>
        <p:spPr/>
        <p:txBody>
          <a:bodyPr/>
          <a:lstStyle/>
          <a:p>
            <a:r>
              <a:rPr lang="en-US" dirty="0"/>
              <a:t>Student Assessment Division</a:t>
            </a:r>
          </a:p>
        </p:txBody>
      </p:sp>
      <p:sp>
        <p:nvSpPr>
          <p:cNvPr id="6" name="Slide Number Placeholder 3"/>
          <p:cNvSpPr>
            <a:spLocks noGrp="1"/>
          </p:cNvSpPr>
          <p:nvPr>
            <p:ph type="sldNum" sz="quarter" idx="12"/>
          </p:nvPr>
        </p:nvSpPr>
        <p:spPr/>
        <p:txBody>
          <a:bodyPr/>
          <a:lstStyle/>
          <a:p>
            <a:pPr>
              <a:defRPr/>
            </a:pPr>
            <a:fld id="{A48C7297-81B2-4ACD-8710-A20718F7D03B}" type="slidenum">
              <a:rPr lang="en-US" altLang="en-US" sz="1050">
                <a:solidFill>
                  <a:schemeClr val="bg1"/>
                </a:solidFill>
                <a:latin typeface="+mj-lt"/>
              </a:rPr>
              <a:pPr>
                <a:defRPr/>
              </a:pPr>
              <a:t>16</a:t>
            </a:fld>
            <a:endParaRPr lang="en-US" altLang="en-US" sz="1050" dirty="0">
              <a:solidFill>
                <a:schemeClr val="bg1"/>
              </a:solidFill>
              <a:latin typeface="+mj-lt"/>
            </a:endParaRPr>
          </a:p>
        </p:txBody>
      </p:sp>
    </p:spTree>
    <p:custDataLst>
      <p:tags r:id="rId1"/>
    </p:custDataLst>
    <p:extLst>
      <p:ext uri="{BB962C8B-B14F-4D97-AF65-F5344CB8AC3E}">
        <p14:creationId xmlns:p14="http://schemas.microsoft.com/office/powerpoint/2010/main" val="2618398793"/>
      </p:ext>
    </p:extLst>
  </p:cSld>
  <p:clrMapOvr>
    <a:masterClrMapping/>
  </p:clrMapOvr>
  <mc:AlternateContent xmlns:mc="http://schemas.openxmlformats.org/markup-compatibility/2006" xmlns:p14="http://schemas.microsoft.com/office/powerpoint/2010/main">
    <mc:Choice Requires="p14">
      <p:transition spd="med" p14:dur="700" advClick="0" advTm="9342">
        <p:fade/>
      </p:transition>
    </mc:Choice>
    <mc:Fallback xmlns="">
      <p:transition spd="med" advClick="0" advTm="9342">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962614" y="228600"/>
            <a:ext cx="9111785" cy="914400"/>
          </a:xfrm>
        </p:spPr>
        <p:txBody>
          <a:bodyPr>
            <a:normAutofit fontScale="90000"/>
          </a:bodyPr>
          <a:lstStyle/>
          <a:p>
            <a:pPr>
              <a:defRPr/>
            </a:pPr>
            <a:r>
              <a:rPr lang="en-US" dirty="0"/>
              <a:t>Observable Behavior S9. Explaining Tasks with Classroom Examples</a:t>
            </a:r>
          </a:p>
        </p:txBody>
      </p:sp>
      <p:pic>
        <p:nvPicPr>
          <p:cNvPr id="4" name="Picture 3" descr="Image of Observable Behavior S9; an accessible version of the Observable Behaviors and classroom examples is available on the TELPAS Alternate page of the TEA website at https://tea.texas.gov/student.assessment/telpasalt/#Alt&#10;" title="Observable Behavior"/>
          <p:cNvPicPr>
            <a:picLocks noChangeAspect="1"/>
          </p:cNvPicPr>
          <p:nvPr/>
        </p:nvPicPr>
        <p:blipFill>
          <a:blip r:embed="rId4"/>
          <a:stretch>
            <a:fillRect/>
          </a:stretch>
        </p:blipFill>
        <p:spPr>
          <a:xfrm>
            <a:off x="1587699" y="1489449"/>
            <a:ext cx="9096375" cy="1666875"/>
          </a:xfrm>
          <a:prstGeom prst="rect">
            <a:avLst/>
          </a:prstGeom>
        </p:spPr>
      </p:pic>
      <p:graphicFrame>
        <p:nvGraphicFramePr>
          <p:cNvPr id="7" name="Table 6" descr="Image of the classroom examples for Observable Behavior S9; an accessible version of the Observable Behaviors and classroom examples is available on the TELPAS Alternate page of the TEA website at https://tea.texas.gov/student.assessment/telpasalt/#Alt&#10;" title="Classroom example"/>
          <p:cNvGraphicFramePr>
            <a:graphicFrameLocks noGrp="1"/>
          </p:cNvGraphicFramePr>
          <p:nvPr>
            <p:extLst>
              <p:ext uri="{D42A27DB-BD31-4B8C-83A1-F6EECF244321}">
                <p14:modId xmlns:p14="http://schemas.microsoft.com/office/powerpoint/2010/main" val="1560543180"/>
              </p:ext>
            </p:extLst>
          </p:nvPr>
        </p:nvGraphicFramePr>
        <p:xfrm>
          <a:off x="738288" y="3312563"/>
          <a:ext cx="9880182" cy="2428165"/>
        </p:xfrm>
        <a:graphic>
          <a:graphicData uri="http://schemas.openxmlformats.org/drawingml/2006/table">
            <a:tbl>
              <a:tblPr firstRow="1" bandRow="1">
                <a:tableStyleId>{D7AC3CCA-C797-4891-BE02-D94E43425B78}</a:tableStyleId>
              </a:tblPr>
              <a:tblGrid>
                <a:gridCol w="1389325">
                  <a:extLst>
                    <a:ext uri="{9D8B030D-6E8A-4147-A177-3AD203B41FA5}">
                      <a16:colId xmlns:a16="http://schemas.microsoft.com/office/drawing/2014/main" val="20000"/>
                    </a:ext>
                  </a:extLst>
                </a:gridCol>
                <a:gridCol w="1644287">
                  <a:extLst>
                    <a:ext uri="{9D8B030D-6E8A-4147-A177-3AD203B41FA5}">
                      <a16:colId xmlns:a16="http://schemas.microsoft.com/office/drawing/2014/main" val="20001"/>
                    </a:ext>
                  </a:extLst>
                </a:gridCol>
                <a:gridCol w="1703070">
                  <a:extLst>
                    <a:ext uri="{9D8B030D-6E8A-4147-A177-3AD203B41FA5}">
                      <a16:colId xmlns:a16="http://schemas.microsoft.com/office/drawing/2014/main" val="20002"/>
                    </a:ext>
                  </a:extLst>
                </a:gridCol>
                <a:gridCol w="1771650">
                  <a:extLst>
                    <a:ext uri="{9D8B030D-6E8A-4147-A177-3AD203B41FA5}">
                      <a16:colId xmlns:a16="http://schemas.microsoft.com/office/drawing/2014/main" val="20003"/>
                    </a:ext>
                  </a:extLst>
                </a:gridCol>
                <a:gridCol w="1657350">
                  <a:extLst>
                    <a:ext uri="{9D8B030D-6E8A-4147-A177-3AD203B41FA5}">
                      <a16:colId xmlns:a16="http://schemas.microsoft.com/office/drawing/2014/main" val="20004"/>
                    </a:ext>
                  </a:extLst>
                </a:gridCol>
                <a:gridCol w="1714500">
                  <a:extLst>
                    <a:ext uri="{9D8B030D-6E8A-4147-A177-3AD203B41FA5}">
                      <a16:colId xmlns:a16="http://schemas.microsoft.com/office/drawing/2014/main" val="20005"/>
                    </a:ext>
                  </a:extLst>
                </a:gridCol>
              </a:tblGrid>
              <a:tr h="1269925">
                <a:tc>
                  <a:txBody>
                    <a:bodyPr/>
                    <a:lstStyle/>
                    <a:p>
                      <a:r>
                        <a:rPr lang="en-US" dirty="0"/>
                        <a:t>Elementary</a:t>
                      </a:r>
                    </a:p>
                  </a:txBody>
                  <a:tcPr>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looks at the teacher, who is explaining how to sharpen a pencil.</a:t>
                      </a:r>
                      <a:endParaRPr lang="en-US" sz="1100" dirty="0">
                        <a:effectLst/>
                      </a:endParaRPr>
                    </a:p>
                    <a:p>
                      <a:pPr fontAlgn="t"/>
                      <a:br>
                        <a:rPr lang="en-US" sz="1100" dirty="0">
                          <a:effectLst/>
                        </a:rPr>
                      </a:b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approximates “sharp” as the teacher is modeling how to sharpen a pencil.</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independently produces the words “pencil” and “sharpen” when the teacher asks what to do when the pencil lead breaks.</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independently says “make pencil point.”</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independently says “First I put my pencil in the pencil sharpener. It makes a noise. I pull the pencil out to check it.”</a:t>
                      </a:r>
                      <a:endParaRPr lang="en-US" sz="1100" dirty="0">
                        <a:effectLst/>
                      </a:endParaRPr>
                    </a:p>
                  </a:txBody>
                  <a:tcPr marL="76200" marR="76200" marT="76200" marB="76200">
                    <a:solidFill>
                      <a:schemeClr val="bg1"/>
                    </a:solidFill>
                  </a:tcPr>
                </a:tc>
                <a:extLst>
                  <a:ext uri="{0D108BD9-81ED-4DB2-BD59-A6C34878D82A}">
                    <a16:rowId xmlns:a16="http://schemas.microsoft.com/office/drawing/2014/main" val="10000"/>
                  </a:ext>
                </a:extLst>
              </a:tr>
              <a:tr h="370840">
                <a:tc>
                  <a:txBody>
                    <a:bodyPr/>
                    <a:lstStyle/>
                    <a:p>
                      <a:r>
                        <a:rPr lang="en-US" b="1" dirty="0"/>
                        <a:t>Secondary</a:t>
                      </a:r>
                    </a:p>
                  </a:txBody>
                  <a:tcPr>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eye gazes at the teacher as she explains how to transition to breakfast.</a:t>
                      </a:r>
                      <a:br>
                        <a:rPr lang="en-US" sz="1100" dirty="0">
                          <a:effectLst/>
                        </a:rPr>
                      </a:br>
                      <a:br>
                        <a:rPr lang="en-US" sz="1100" dirty="0">
                          <a:effectLst/>
                        </a:rPr>
                      </a:b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tries to say “note” as the teacher checks his backpack asking for notes from home.</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independently produces “money” and “buy” when entering the classroom,</a:t>
                      </a:r>
                      <a:r>
                        <a:rPr lang="en-US" sz="1100" b="0" i="0" u="none" strike="noStrike" baseline="0" dirty="0">
                          <a:solidFill>
                            <a:srgbClr val="000000"/>
                          </a:solidFill>
                          <a:effectLst/>
                          <a:latin typeface="Arial" panose="020B0604020202020204" pitchFamily="34" charset="0"/>
                        </a:rPr>
                        <a:t> </a:t>
                      </a:r>
                      <a:r>
                        <a:rPr lang="en-US" sz="1100" b="0" i="0" u="none" strike="noStrike" dirty="0">
                          <a:solidFill>
                            <a:srgbClr val="000000"/>
                          </a:solidFill>
                          <a:effectLst/>
                          <a:latin typeface="Arial" panose="020B0604020202020204" pitchFamily="34" charset="0"/>
                        </a:rPr>
                        <a:t>indicating that he wants to buy a school T-shirt.</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independently says “time lunch” after morning work.</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independently says “It’s time to go home on the bus. I need my backpack” at the end of the day.</a:t>
                      </a:r>
                      <a:endParaRPr lang="en-US" sz="1100" dirty="0">
                        <a:effectLst/>
                      </a:endParaRPr>
                    </a:p>
                  </a:txBody>
                  <a:tcPr marL="76200" marR="76200" marT="76200" marB="76200">
                    <a:solidFill>
                      <a:schemeClr val="bg1"/>
                    </a:solidFill>
                  </a:tcPr>
                </a:tc>
                <a:extLst>
                  <a:ext uri="{0D108BD9-81ED-4DB2-BD59-A6C34878D82A}">
                    <a16:rowId xmlns:a16="http://schemas.microsoft.com/office/drawing/2014/main" val="10001"/>
                  </a:ext>
                </a:extLst>
              </a:tr>
            </a:tbl>
          </a:graphicData>
        </a:graphic>
      </p:graphicFrame>
      <p:sp>
        <p:nvSpPr>
          <p:cNvPr id="2" name="Footer Placeholder 1">
            <a:extLst>
              <a:ext uri="{FF2B5EF4-FFF2-40B4-BE49-F238E27FC236}">
                <a16:creationId xmlns:a16="http://schemas.microsoft.com/office/drawing/2014/main" id="{B7E636E6-6895-4B3A-9EDB-B624A65D7E5D}"/>
              </a:ext>
            </a:extLst>
          </p:cNvPr>
          <p:cNvSpPr>
            <a:spLocks noGrp="1"/>
          </p:cNvSpPr>
          <p:nvPr>
            <p:ph type="ftr" sz="quarter" idx="11"/>
          </p:nvPr>
        </p:nvSpPr>
        <p:spPr/>
        <p:txBody>
          <a:bodyPr/>
          <a:lstStyle/>
          <a:p>
            <a:r>
              <a:rPr lang="en-US" dirty="0"/>
              <a:t>Student Assessment Division</a:t>
            </a:r>
          </a:p>
        </p:txBody>
      </p:sp>
      <p:sp>
        <p:nvSpPr>
          <p:cNvPr id="6" name="Slide Number Placeholder 3"/>
          <p:cNvSpPr>
            <a:spLocks noGrp="1"/>
          </p:cNvSpPr>
          <p:nvPr>
            <p:ph type="sldNum" sz="quarter" idx="12"/>
          </p:nvPr>
        </p:nvSpPr>
        <p:spPr/>
        <p:txBody>
          <a:bodyPr/>
          <a:lstStyle/>
          <a:p>
            <a:pPr>
              <a:defRPr/>
            </a:pPr>
            <a:fld id="{A48C7297-81B2-4ACD-8710-A20718F7D03B}" type="slidenum">
              <a:rPr lang="en-US" altLang="en-US" sz="1050">
                <a:solidFill>
                  <a:schemeClr val="bg1"/>
                </a:solidFill>
                <a:latin typeface="+mj-lt"/>
              </a:rPr>
              <a:pPr>
                <a:defRPr/>
              </a:pPr>
              <a:t>17</a:t>
            </a:fld>
            <a:endParaRPr lang="en-US" altLang="en-US" sz="1050" dirty="0">
              <a:solidFill>
                <a:schemeClr val="bg1"/>
              </a:solidFill>
              <a:latin typeface="+mj-lt"/>
            </a:endParaRPr>
          </a:p>
        </p:txBody>
      </p:sp>
    </p:spTree>
    <p:custDataLst>
      <p:tags r:id="rId1"/>
    </p:custDataLst>
    <p:extLst>
      <p:ext uri="{BB962C8B-B14F-4D97-AF65-F5344CB8AC3E}">
        <p14:creationId xmlns:p14="http://schemas.microsoft.com/office/powerpoint/2010/main" val="3477558588"/>
      </p:ext>
    </p:extLst>
  </p:cSld>
  <p:clrMapOvr>
    <a:masterClrMapping/>
  </p:clrMapOvr>
  <mc:AlternateContent xmlns:mc="http://schemas.openxmlformats.org/markup-compatibility/2006" xmlns:p14="http://schemas.microsoft.com/office/powerpoint/2010/main">
    <mc:Choice Requires="p14">
      <p:transition spd="med" p14:dur="700" advClick="0" advTm="9303">
        <p:fade/>
      </p:transition>
    </mc:Choice>
    <mc:Fallback xmlns="">
      <p:transition spd="med" advClick="0" advTm="9303">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918010" y="228600"/>
            <a:ext cx="9156390" cy="914400"/>
          </a:xfrm>
        </p:spPr>
        <p:txBody>
          <a:bodyPr>
            <a:normAutofit fontScale="90000"/>
          </a:bodyPr>
          <a:lstStyle/>
          <a:p>
            <a:pPr>
              <a:defRPr/>
            </a:pPr>
            <a:r>
              <a:rPr lang="en-US" dirty="0"/>
              <a:t>Observable Behavior S10. Reacting to Media</a:t>
            </a:r>
            <a:br>
              <a:rPr lang="en-US" dirty="0"/>
            </a:br>
            <a:r>
              <a:rPr lang="en-US" dirty="0"/>
              <a:t> with Classroom Examples</a:t>
            </a:r>
          </a:p>
        </p:txBody>
      </p:sp>
      <p:pic>
        <p:nvPicPr>
          <p:cNvPr id="4" name="Picture 3" descr="Image of Observable Behavior S10; an accessible version of the Observable Behaviors and classroom examples is available on the TELPAS Alternate page of the TEA website at https://tea.texas.gov/student.assessment/telpasalt/#Alt&#10;" title="Observable Behavior"/>
          <p:cNvPicPr>
            <a:picLocks noChangeAspect="1"/>
          </p:cNvPicPr>
          <p:nvPr/>
        </p:nvPicPr>
        <p:blipFill>
          <a:blip r:embed="rId4"/>
          <a:stretch>
            <a:fillRect/>
          </a:stretch>
        </p:blipFill>
        <p:spPr>
          <a:xfrm>
            <a:off x="1892300" y="1445293"/>
            <a:ext cx="9182100" cy="2390775"/>
          </a:xfrm>
          <a:prstGeom prst="rect">
            <a:avLst/>
          </a:prstGeom>
        </p:spPr>
      </p:pic>
      <p:graphicFrame>
        <p:nvGraphicFramePr>
          <p:cNvPr id="7" name="Table 6" descr="Image of the classroom examples for Observable Behavior S10; an accessible version of the Observable Behaviors and classroom examples is available on the TELPAS Alternate page of the TEA website at https://tea.texas.gov/student.assessment/telpasalt/#Alt&#10;" title="Classroom example"/>
          <p:cNvGraphicFramePr>
            <a:graphicFrameLocks noGrp="1"/>
          </p:cNvGraphicFramePr>
          <p:nvPr>
            <p:extLst>
              <p:ext uri="{D42A27DB-BD31-4B8C-83A1-F6EECF244321}">
                <p14:modId xmlns:p14="http://schemas.microsoft.com/office/powerpoint/2010/main" val="3839925108"/>
              </p:ext>
            </p:extLst>
          </p:nvPr>
        </p:nvGraphicFramePr>
        <p:xfrm>
          <a:off x="1068084" y="3903395"/>
          <a:ext cx="9858996" cy="2444115"/>
        </p:xfrm>
        <a:graphic>
          <a:graphicData uri="http://schemas.openxmlformats.org/drawingml/2006/table">
            <a:tbl>
              <a:tblPr firstRow="1" bandRow="1">
                <a:tableStyleId>{D7AC3CCA-C797-4891-BE02-D94E43425B78}</a:tableStyleId>
              </a:tblPr>
              <a:tblGrid>
                <a:gridCol w="1360980">
                  <a:extLst>
                    <a:ext uri="{9D8B030D-6E8A-4147-A177-3AD203B41FA5}">
                      <a16:colId xmlns:a16="http://schemas.microsoft.com/office/drawing/2014/main" val="20000"/>
                    </a:ext>
                  </a:extLst>
                </a:gridCol>
                <a:gridCol w="1685736">
                  <a:extLst>
                    <a:ext uri="{9D8B030D-6E8A-4147-A177-3AD203B41FA5}">
                      <a16:colId xmlns:a16="http://schemas.microsoft.com/office/drawing/2014/main" val="20001"/>
                    </a:ext>
                  </a:extLst>
                </a:gridCol>
                <a:gridCol w="1668780">
                  <a:extLst>
                    <a:ext uri="{9D8B030D-6E8A-4147-A177-3AD203B41FA5}">
                      <a16:colId xmlns:a16="http://schemas.microsoft.com/office/drawing/2014/main" val="20002"/>
                    </a:ext>
                  </a:extLst>
                </a:gridCol>
                <a:gridCol w="1725930">
                  <a:extLst>
                    <a:ext uri="{9D8B030D-6E8A-4147-A177-3AD203B41FA5}">
                      <a16:colId xmlns:a16="http://schemas.microsoft.com/office/drawing/2014/main" val="20003"/>
                    </a:ext>
                  </a:extLst>
                </a:gridCol>
                <a:gridCol w="1737360">
                  <a:extLst>
                    <a:ext uri="{9D8B030D-6E8A-4147-A177-3AD203B41FA5}">
                      <a16:colId xmlns:a16="http://schemas.microsoft.com/office/drawing/2014/main" val="20004"/>
                    </a:ext>
                  </a:extLst>
                </a:gridCol>
                <a:gridCol w="1680210">
                  <a:extLst>
                    <a:ext uri="{9D8B030D-6E8A-4147-A177-3AD203B41FA5}">
                      <a16:colId xmlns:a16="http://schemas.microsoft.com/office/drawing/2014/main" val="20005"/>
                    </a:ext>
                  </a:extLst>
                </a:gridCol>
              </a:tblGrid>
              <a:tr h="1118235">
                <a:tc>
                  <a:txBody>
                    <a:bodyPr/>
                    <a:lstStyle/>
                    <a:p>
                      <a:r>
                        <a:rPr lang="en-US" dirty="0"/>
                        <a:t>Elementary</a:t>
                      </a:r>
                    </a:p>
                  </a:txBody>
                  <a:tcPr>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looks at the screen when morning announcements begin.</a:t>
                      </a:r>
                      <a:endParaRPr lang="en-US" sz="1100" dirty="0">
                        <a:effectLst/>
                      </a:endParaRPr>
                    </a:p>
                    <a:p>
                      <a:pPr fontAlgn="t"/>
                      <a:br>
                        <a:rPr lang="en-US" sz="1100" dirty="0">
                          <a:effectLst/>
                        </a:rPr>
                      </a:b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repeats “good morning” after hearing the greeting while watching the morning announcements.</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independently says “pledge” when the morning announcements start.</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independently</a:t>
                      </a:r>
                      <a:r>
                        <a:rPr lang="en-US" sz="1100" b="0" i="0" u="none" strike="noStrike" baseline="0" dirty="0">
                          <a:solidFill>
                            <a:srgbClr val="000000"/>
                          </a:solidFill>
                          <a:effectLst/>
                          <a:latin typeface="Arial" panose="020B0604020202020204" pitchFamily="34" charset="0"/>
                        </a:rPr>
                        <a:t> signs “do the pledge” while watching the morning announcements.</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independently produces “I say the pledge. I listen to the announcements.”</a:t>
                      </a:r>
                      <a:endParaRPr lang="en-US" sz="1100" dirty="0">
                        <a:effectLst/>
                      </a:endParaRPr>
                    </a:p>
                  </a:txBody>
                  <a:tcPr marL="76200" marR="76200" marT="76200" marB="76200">
                    <a:solidFill>
                      <a:schemeClr val="bg1"/>
                    </a:solidFill>
                  </a:tcPr>
                </a:tc>
                <a:extLst>
                  <a:ext uri="{0D108BD9-81ED-4DB2-BD59-A6C34878D82A}">
                    <a16:rowId xmlns:a16="http://schemas.microsoft.com/office/drawing/2014/main" val="10000"/>
                  </a:ext>
                </a:extLst>
              </a:tr>
              <a:tr h="370840">
                <a:tc>
                  <a:txBody>
                    <a:bodyPr/>
                    <a:lstStyle/>
                    <a:p>
                      <a:r>
                        <a:rPr lang="en-US" b="1" dirty="0"/>
                        <a:t>Secondary</a:t>
                      </a:r>
                    </a:p>
                  </a:txBody>
                  <a:tcPr>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stares at the monitor during a virtual field trip</a:t>
                      </a:r>
                      <a:r>
                        <a:rPr lang="en-US" sz="1100" b="0" i="0" u="none" strike="noStrike" baseline="0" dirty="0">
                          <a:solidFill>
                            <a:srgbClr val="000000"/>
                          </a:solidFill>
                          <a:effectLst/>
                          <a:latin typeface="Arial" panose="020B0604020202020204" pitchFamily="34" charset="0"/>
                        </a:rPr>
                        <a:t> to the art museum.</a:t>
                      </a:r>
                      <a:br>
                        <a:rPr lang="en-US" sz="1100" dirty="0">
                          <a:effectLst/>
                        </a:rPr>
                      </a:br>
                      <a:br>
                        <a:rPr lang="en-US" sz="1100" dirty="0">
                          <a:effectLst/>
                        </a:rPr>
                      </a:b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imitates a greeting from the presenter to the class during a virtual field trip.</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independently produces</a:t>
                      </a:r>
                      <a:r>
                        <a:rPr lang="en-US" sz="1100" b="0" i="0" u="none" strike="noStrike" baseline="0" dirty="0">
                          <a:solidFill>
                            <a:srgbClr val="000000"/>
                          </a:solidFill>
                          <a:effectLst/>
                          <a:latin typeface="Arial" panose="020B0604020202020204" pitchFamily="34" charset="0"/>
                        </a:rPr>
                        <a:t> “pretty” in response to seeing a painting during the virtual field trip.</a:t>
                      </a:r>
                    </a:p>
                    <a:p>
                      <a:pPr rtl="0" fontAlgn="t">
                        <a:spcBef>
                          <a:spcPts val="0"/>
                        </a:spcBef>
                        <a:spcAft>
                          <a:spcPts val="0"/>
                        </a:spcAft>
                      </a:pPr>
                      <a:endParaRPr lang="en-US" sz="1100" b="0" i="0" u="none" strike="noStrike" baseline="0" dirty="0">
                        <a:solidFill>
                          <a:srgbClr val="000000"/>
                        </a:solidFill>
                        <a:effectLst/>
                        <a:latin typeface="Arial" panose="020B0604020202020204" pitchFamily="34" charset="0"/>
                      </a:endParaRPr>
                    </a:p>
                    <a:p>
                      <a:pPr rtl="0" fontAlgn="t">
                        <a:spcBef>
                          <a:spcPts val="0"/>
                        </a:spcBef>
                        <a:spcAft>
                          <a:spcPts val="0"/>
                        </a:spcAft>
                      </a:pP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independently signs “go there” during a virtual</a:t>
                      </a:r>
                      <a:r>
                        <a:rPr lang="en-US" sz="1100" b="0" i="0" u="none" strike="noStrike" baseline="0" dirty="0">
                          <a:solidFill>
                            <a:srgbClr val="000000"/>
                          </a:solidFill>
                          <a:effectLst/>
                          <a:latin typeface="Arial" panose="020B0604020202020204" pitchFamily="34" charset="0"/>
                        </a:rPr>
                        <a:t> field trip.</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independently says “I like looking at paintings.</a:t>
                      </a:r>
                      <a:r>
                        <a:rPr lang="en-US" sz="1100" b="0" i="0" u="none" strike="noStrike" baseline="0" dirty="0">
                          <a:solidFill>
                            <a:srgbClr val="000000"/>
                          </a:solidFill>
                          <a:effectLst/>
                          <a:latin typeface="Arial" panose="020B0604020202020204" pitchFamily="34" charset="0"/>
                        </a:rPr>
                        <a:t> My favorite was the one of the flowers” after going on a virtual field trip.</a:t>
                      </a:r>
                      <a:endParaRPr lang="en-US" sz="1100" dirty="0">
                        <a:effectLst/>
                      </a:endParaRPr>
                    </a:p>
                  </a:txBody>
                  <a:tcPr marL="76200" marR="76200" marT="76200" marB="76200">
                    <a:solidFill>
                      <a:schemeClr val="bg1"/>
                    </a:solidFill>
                  </a:tcPr>
                </a:tc>
                <a:extLst>
                  <a:ext uri="{0D108BD9-81ED-4DB2-BD59-A6C34878D82A}">
                    <a16:rowId xmlns:a16="http://schemas.microsoft.com/office/drawing/2014/main" val="10001"/>
                  </a:ext>
                </a:extLst>
              </a:tr>
            </a:tbl>
          </a:graphicData>
        </a:graphic>
      </p:graphicFrame>
      <p:sp>
        <p:nvSpPr>
          <p:cNvPr id="2" name="Footer Placeholder 1">
            <a:extLst>
              <a:ext uri="{FF2B5EF4-FFF2-40B4-BE49-F238E27FC236}">
                <a16:creationId xmlns:a16="http://schemas.microsoft.com/office/drawing/2014/main" id="{B6AB70FD-DA1D-4B8D-8DCF-707BEB219F83}"/>
              </a:ext>
            </a:extLst>
          </p:cNvPr>
          <p:cNvSpPr>
            <a:spLocks noGrp="1"/>
          </p:cNvSpPr>
          <p:nvPr>
            <p:ph type="ftr" sz="quarter" idx="11"/>
          </p:nvPr>
        </p:nvSpPr>
        <p:spPr/>
        <p:txBody>
          <a:bodyPr/>
          <a:lstStyle/>
          <a:p>
            <a:r>
              <a:rPr lang="en-US" dirty="0"/>
              <a:t>Student Assessment Division</a:t>
            </a:r>
          </a:p>
        </p:txBody>
      </p:sp>
      <p:sp>
        <p:nvSpPr>
          <p:cNvPr id="6" name="Slide Number Placeholder 3"/>
          <p:cNvSpPr>
            <a:spLocks noGrp="1"/>
          </p:cNvSpPr>
          <p:nvPr>
            <p:ph type="sldNum" sz="quarter" idx="12"/>
          </p:nvPr>
        </p:nvSpPr>
        <p:spPr/>
        <p:txBody>
          <a:bodyPr/>
          <a:lstStyle/>
          <a:p>
            <a:pPr>
              <a:defRPr/>
            </a:pPr>
            <a:fld id="{A48C7297-81B2-4ACD-8710-A20718F7D03B}" type="slidenum">
              <a:rPr lang="en-US" altLang="en-US" sz="1050">
                <a:solidFill>
                  <a:schemeClr val="bg1"/>
                </a:solidFill>
                <a:latin typeface="+mj-lt"/>
              </a:rPr>
              <a:pPr>
                <a:defRPr/>
              </a:pPr>
              <a:t>18</a:t>
            </a:fld>
            <a:endParaRPr lang="en-US" altLang="en-US" sz="1050" dirty="0">
              <a:solidFill>
                <a:schemeClr val="bg1"/>
              </a:solidFill>
              <a:latin typeface="+mj-lt"/>
            </a:endParaRPr>
          </a:p>
        </p:txBody>
      </p:sp>
    </p:spTree>
    <p:custDataLst>
      <p:tags r:id="rId1"/>
    </p:custDataLst>
    <p:extLst>
      <p:ext uri="{BB962C8B-B14F-4D97-AF65-F5344CB8AC3E}">
        <p14:creationId xmlns:p14="http://schemas.microsoft.com/office/powerpoint/2010/main" val="1002867395"/>
      </p:ext>
    </p:extLst>
  </p:cSld>
  <p:clrMapOvr>
    <a:masterClrMapping/>
  </p:clrMapOvr>
  <mc:AlternateContent xmlns:mc="http://schemas.openxmlformats.org/markup-compatibility/2006" xmlns:p14="http://schemas.microsoft.com/office/powerpoint/2010/main">
    <mc:Choice Requires="p14">
      <p:transition spd="med" p14:dur="700" advClick="0" advTm="9303">
        <p:fade/>
      </p:transition>
    </mc:Choice>
    <mc:Fallback xmlns="">
      <p:transition spd="med" advClick="0" advTm="9303">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AE049D82-29BD-4E12-93FE-AA91B06A2EBB}"/>
              </a:ext>
            </a:extLst>
          </p:cNvPr>
          <p:cNvSpPr txBox="1">
            <a:spLocks noGrp="1"/>
          </p:cNvSpPr>
          <p:nvPr>
            <p:ph type="title" idx="4294967295"/>
          </p:nvPr>
        </p:nvSpPr>
        <p:spPr>
          <a:xfrm>
            <a:off x="1765426" y="175481"/>
            <a:ext cx="10548364"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3600" b="1" kern="1200">
                <a:solidFill>
                  <a:srgbClr val="3C6EBE"/>
                </a:solidFill>
                <a:latin typeface="Open Sans Semibold"/>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2F5CAC"/>
                </a:solidFill>
                <a:effectLst/>
                <a:uLnTx/>
                <a:uFillTx/>
                <a:latin typeface="Open Sans Semibold"/>
                <a:ea typeface="+mj-ea"/>
                <a:cs typeface="+mj-cs"/>
              </a:rPr>
              <a:t>Additional Classroom Examples</a:t>
            </a:r>
          </a:p>
        </p:txBody>
      </p:sp>
      <p:sp>
        <p:nvSpPr>
          <p:cNvPr id="5" name="Content Placeholder 2">
            <a:extLst>
              <a:ext uri="{FF2B5EF4-FFF2-40B4-BE49-F238E27FC236}">
                <a16:creationId xmlns:a16="http://schemas.microsoft.com/office/drawing/2014/main" id="{5B01B8D5-5379-4204-9C82-E6A118960EA7}"/>
              </a:ext>
            </a:extLst>
          </p:cNvPr>
          <p:cNvSpPr txBox="1">
            <a:spLocks/>
          </p:cNvSpPr>
          <p:nvPr/>
        </p:nvSpPr>
        <p:spPr>
          <a:xfrm>
            <a:off x="683012" y="1698827"/>
            <a:ext cx="10825976" cy="498369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000"/>
              </a:lnSpc>
              <a:spcBef>
                <a:spcPts val="600"/>
              </a:spcBef>
              <a:spcAft>
                <a:spcPts val="600"/>
              </a:spcAft>
              <a:buClr>
                <a:schemeClr val="accent2"/>
              </a:buClr>
              <a:buFont typeface="Wingdings" panose="05000000000000000000" pitchFamily="2" charset="2"/>
              <a:buChar char="§"/>
            </a:pPr>
            <a:r>
              <a:rPr lang="en-US" sz="2400" b="1" dirty="0">
                <a:latin typeface="Open Sans SemiBold" panose="020B0706030804020204" pitchFamily="34" charset="0"/>
                <a:ea typeface="Open Sans SemiBold" panose="020B0706030804020204" pitchFamily="34" charset="0"/>
                <a:cs typeface="Open Sans SemiBold" panose="020B0706030804020204" pitchFamily="34" charset="0"/>
              </a:rPr>
              <a:t>Additional classroom examples were created for some of the Observable Behaviors.</a:t>
            </a:r>
          </a:p>
          <a:p>
            <a:pPr>
              <a:lnSpc>
                <a:spcPts val="3000"/>
              </a:lnSpc>
              <a:spcBef>
                <a:spcPts val="600"/>
              </a:spcBef>
              <a:spcAft>
                <a:spcPts val="600"/>
              </a:spcAft>
              <a:buClr>
                <a:schemeClr val="accent2"/>
              </a:buClr>
              <a:buFont typeface="Wingdings" panose="05000000000000000000" pitchFamily="2" charset="2"/>
              <a:buChar char="§"/>
            </a:pPr>
            <a:r>
              <a:rPr lang="en-US" sz="2400" b="1" dirty="0">
                <a:latin typeface="Open Sans SemiBold" panose="020B0706030804020204" pitchFamily="34" charset="0"/>
                <a:ea typeface="Open Sans SemiBold" panose="020B0706030804020204" pitchFamily="34" charset="0"/>
                <a:cs typeface="Open Sans SemiBold" panose="020B0706030804020204" pitchFamily="34" charset="0"/>
              </a:rPr>
              <a:t>The </a:t>
            </a:r>
            <a:r>
              <a:rPr lang="en-US" sz="2400" b="1" i="1" dirty="0">
                <a:latin typeface="Open Sans SemiBold" panose="020B0706030804020204" pitchFamily="34" charset="0"/>
                <a:ea typeface="Open Sans SemiBold" panose="020B0706030804020204" pitchFamily="34" charset="0"/>
                <a:cs typeface="Open Sans SemiBold" panose="020B0706030804020204" pitchFamily="34" charset="0"/>
              </a:rPr>
              <a:t>TELPAS Alternate Observable Behaviors and Classroom Examples (Accessible) </a:t>
            </a:r>
            <a:r>
              <a:rPr lang="en-US" sz="2400" b="1" dirty="0">
                <a:latin typeface="Open Sans SemiBold" panose="020B0706030804020204" pitchFamily="34" charset="0"/>
                <a:ea typeface="Open Sans SemiBold" panose="020B0706030804020204" pitchFamily="34" charset="0"/>
                <a:cs typeface="Open Sans SemiBold" panose="020B0706030804020204" pitchFamily="34" charset="0"/>
              </a:rPr>
              <a:t>PDF, which includes the additional classroom examples, can be found on the </a:t>
            </a:r>
            <a:r>
              <a:rPr lang="en-US" sz="2400" b="1" dirty="0">
                <a:latin typeface="Open Sans SemiBold" panose="020B0706030804020204" pitchFamily="34" charset="0"/>
                <a:ea typeface="Open Sans SemiBold" panose="020B0706030804020204" pitchFamily="34" charset="0"/>
                <a:cs typeface="Open Sans SemiBold" panose="020B0706030804020204" pitchFamily="34" charset="0"/>
                <a:hlinkClick r:id="rId4"/>
              </a:rPr>
              <a:t>TELPAS Alternate Resources</a:t>
            </a:r>
            <a:r>
              <a:rPr lang="en-US" sz="2400" b="1" dirty="0">
                <a:latin typeface="Open Sans SemiBold" panose="020B0706030804020204" pitchFamily="34" charset="0"/>
                <a:ea typeface="Open Sans SemiBold" panose="020B0706030804020204" pitchFamily="34" charset="0"/>
                <a:cs typeface="Open Sans SemiBold" panose="020B0706030804020204" pitchFamily="34" charset="0"/>
              </a:rPr>
              <a:t> webpage. </a:t>
            </a:r>
          </a:p>
          <a:p>
            <a:pPr>
              <a:lnSpc>
                <a:spcPts val="3000"/>
              </a:lnSpc>
              <a:spcBef>
                <a:spcPts val="600"/>
              </a:spcBef>
              <a:spcAft>
                <a:spcPts val="600"/>
              </a:spcAft>
            </a:pPr>
            <a:endParaRPr lang="en-US" b="1" dirty="0">
              <a:latin typeface="Open Sans"/>
            </a:endParaRPr>
          </a:p>
        </p:txBody>
      </p:sp>
      <p:sp>
        <p:nvSpPr>
          <p:cNvPr id="2" name="Footer Placeholder 1">
            <a:extLst>
              <a:ext uri="{FF2B5EF4-FFF2-40B4-BE49-F238E27FC236}">
                <a16:creationId xmlns:a16="http://schemas.microsoft.com/office/drawing/2014/main" id="{9482BF6B-0116-4D5C-9D54-1A87EE32BDBF}"/>
              </a:ext>
            </a:extLst>
          </p:cNvPr>
          <p:cNvSpPr>
            <a:spLocks noGrp="1"/>
          </p:cNvSpPr>
          <p:nvPr>
            <p:ph type="ftr" sz="quarter" idx="11"/>
          </p:nvPr>
        </p:nvSpPr>
        <p:spPr/>
        <p:txBody>
          <a:bodyPr/>
          <a:lstStyle/>
          <a:p>
            <a:r>
              <a:rPr lang="en-US" dirty="0"/>
              <a:t>Student Assessment Division </a:t>
            </a:r>
          </a:p>
        </p:txBody>
      </p:sp>
      <p:sp>
        <p:nvSpPr>
          <p:cNvPr id="3" name="Slide Number Placeholder 2">
            <a:extLst>
              <a:ext uri="{FF2B5EF4-FFF2-40B4-BE49-F238E27FC236}">
                <a16:creationId xmlns:a16="http://schemas.microsoft.com/office/drawing/2014/main" id="{29A7758D-FC11-4EEF-A6CA-AC3241927F66}"/>
              </a:ext>
            </a:extLst>
          </p:cNvPr>
          <p:cNvSpPr>
            <a:spLocks noGrp="1"/>
          </p:cNvSpPr>
          <p:nvPr>
            <p:ph type="sldNum" sz="quarter" idx="12"/>
          </p:nvPr>
        </p:nvSpPr>
        <p:spPr/>
        <p:txBody>
          <a:bodyPr/>
          <a:lstStyle/>
          <a:p>
            <a:fld id="{0088AB57-2DBE-44A3-AE96-942C49E954BF}" type="slidenum">
              <a:rPr lang="en-US" smtClean="0"/>
              <a:t>19</a:t>
            </a:fld>
            <a:endParaRPr lang="en-US"/>
          </a:p>
        </p:txBody>
      </p:sp>
    </p:spTree>
    <p:custDataLst>
      <p:tags r:id="rId1"/>
    </p:custDataLst>
    <p:extLst>
      <p:ext uri="{BB962C8B-B14F-4D97-AF65-F5344CB8AC3E}">
        <p14:creationId xmlns:p14="http://schemas.microsoft.com/office/powerpoint/2010/main" val="834343299"/>
      </p:ext>
    </p:extLst>
  </p:cSld>
  <p:clrMapOvr>
    <a:masterClrMapping/>
  </p:clrMapOvr>
  <mc:AlternateContent xmlns:mc="http://schemas.openxmlformats.org/markup-compatibility/2006" xmlns:p14="http://schemas.microsoft.com/office/powerpoint/2010/main">
    <mc:Choice Requires="p14">
      <p:transition spd="med" p14:dur="700" advClick="0" advTm="20872">
        <p:fade/>
      </p:transition>
    </mc:Choice>
    <mc:Fallback xmlns="">
      <p:transition spd="med" advClick="0" advTm="20872">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Purpose of this TELPAS Alternate Training</a:t>
            </a:r>
          </a:p>
        </p:txBody>
      </p:sp>
      <p:sp>
        <p:nvSpPr>
          <p:cNvPr id="3" name="Content Placeholder 2"/>
          <p:cNvSpPr>
            <a:spLocks noGrp="1"/>
          </p:cNvSpPr>
          <p:nvPr>
            <p:ph idx="13"/>
          </p:nvPr>
        </p:nvSpPr>
        <p:spPr>
          <a:xfrm>
            <a:off x="373807" y="1416842"/>
            <a:ext cx="5657135" cy="5112295"/>
          </a:xfrm>
        </p:spPr>
        <p:txBody>
          <a:bodyPr>
            <a:noAutofit/>
          </a:bodyPr>
          <a:lstStyle/>
          <a:p>
            <a:pPr>
              <a:lnSpc>
                <a:spcPct val="110000"/>
              </a:lnSpc>
              <a:spcBef>
                <a:spcPts val="400"/>
              </a:spcBef>
              <a:spcAft>
                <a:spcPts val="400"/>
              </a:spcAft>
              <a:buClr>
                <a:schemeClr val="accent2"/>
              </a:buClr>
              <a:buFont typeface="Wingdings" panose="05000000000000000000" pitchFamily="2" charset="2"/>
              <a:buChar char="§"/>
            </a:pPr>
            <a:r>
              <a:rPr lang="en-US" sz="1800" dirty="0">
                <a:latin typeface="Open Sans SemiBold" panose="020B0706030804020204" pitchFamily="34" charset="0"/>
                <a:ea typeface="Open Sans SemiBold" panose="020B0706030804020204" pitchFamily="34" charset="0"/>
                <a:cs typeface="Open Sans SemiBold" panose="020B0706030804020204" pitchFamily="34" charset="0"/>
              </a:rPr>
              <a:t>Intended for classroom teachers who will be administering TELPAS Alternate during the testing window</a:t>
            </a:r>
          </a:p>
          <a:p>
            <a:pPr marL="508000" lvl="1" indent="-276225">
              <a:lnSpc>
                <a:spcPct val="110000"/>
              </a:lnSpc>
              <a:spcBef>
                <a:spcPts val="400"/>
              </a:spcBef>
              <a:spcAft>
                <a:spcPts val="400"/>
              </a:spcAft>
              <a:buClr>
                <a:srgbClr val="0070C0"/>
              </a:buClr>
              <a:buFont typeface="Arial" panose="020B0604020202020204" pitchFamily="34" charset="0"/>
              <a:buChar char="•"/>
            </a:pPr>
            <a:r>
              <a:rPr lang="en-US" sz="1800" dirty="0">
                <a:latin typeface="Open Sans SemiBold" panose="020B0706030804020204" pitchFamily="34" charset="0"/>
                <a:ea typeface="Open Sans SemiBold" panose="020B0706030804020204" pitchFamily="34" charset="0"/>
                <a:cs typeface="Open Sans SemiBold" panose="020B0706030804020204" pitchFamily="34" charset="0"/>
              </a:rPr>
              <a:t>Can be used by others (e.g., test coordinators, administrators, parents) as needed in order to clarify different aspects of this testing program</a:t>
            </a:r>
          </a:p>
          <a:p>
            <a:pPr>
              <a:lnSpc>
                <a:spcPct val="110000"/>
              </a:lnSpc>
              <a:spcBef>
                <a:spcPts val="400"/>
              </a:spcBef>
              <a:spcAft>
                <a:spcPts val="400"/>
              </a:spcAft>
              <a:buClr>
                <a:schemeClr val="accent2"/>
              </a:buClr>
              <a:buFont typeface="Wingdings" panose="05000000000000000000" pitchFamily="2" charset="2"/>
              <a:buChar char="§"/>
            </a:pPr>
            <a:r>
              <a:rPr lang="en-US" sz="1800" dirty="0">
                <a:latin typeface="Open Sans SemiBold" panose="020B0706030804020204" pitchFamily="34" charset="0"/>
                <a:ea typeface="Open Sans SemiBold" panose="020B0706030804020204" pitchFamily="34" charset="0"/>
                <a:cs typeface="Open Sans SemiBold" panose="020B0706030804020204" pitchFamily="34" charset="0"/>
              </a:rPr>
              <a:t>Explains the Alternate Proficiency Level Descriptors and Observable Behaviors for Speaking</a:t>
            </a:r>
          </a:p>
          <a:p>
            <a:pPr>
              <a:lnSpc>
                <a:spcPct val="110000"/>
              </a:lnSpc>
              <a:spcBef>
                <a:spcPts val="400"/>
              </a:spcBef>
              <a:buClr>
                <a:schemeClr val="accent2"/>
              </a:buClr>
              <a:buFont typeface="Wingdings" panose="05000000000000000000" pitchFamily="2" charset="2"/>
              <a:buChar char="§"/>
            </a:pPr>
            <a:r>
              <a:rPr lang="en-US" sz="1800" dirty="0">
                <a:latin typeface="Open Sans SemiBold" panose="020B0706030804020204" pitchFamily="34" charset="0"/>
                <a:ea typeface="Open Sans SemiBold" panose="020B0706030804020204" pitchFamily="34" charset="0"/>
                <a:cs typeface="Open Sans SemiBold" panose="020B0706030804020204" pitchFamily="34" charset="0"/>
              </a:rPr>
              <a:t>Provides classroom examples of the Speaking Observable Behaviors</a:t>
            </a:r>
          </a:p>
          <a:p>
            <a:pPr>
              <a:lnSpc>
                <a:spcPct val="110000"/>
              </a:lnSpc>
              <a:spcBef>
                <a:spcPts val="400"/>
              </a:spcBef>
              <a:spcAft>
                <a:spcPts val="400"/>
              </a:spcAft>
              <a:buClr>
                <a:schemeClr val="accent2"/>
              </a:buClr>
              <a:buFont typeface="Wingdings" panose="05000000000000000000" pitchFamily="2" charset="2"/>
              <a:buChar char="§"/>
            </a:pPr>
            <a:r>
              <a:rPr lang="en-US" sz="1800" dirty="0">
                <a:latin typeface="Open Sans SemiBold" panose="020B0706030804020204" pitchFamily="34" charset="0"/>
                <a:ea typeface="Open Sans SemiBold" panose="020B0706030804020204" pitchFamily="34" charset="0"/>
                <a:cs typeface="Open Sans SemiBold" panose="020B0706030804020204" pitchFamily="34" charset="0"/>
              </a:rPr>
              <a:t>Describes ways to make the Speaking Observable Behaviors more accessible for students</a:t>
            </a:r>
          </a:p>
        </p:txBody>
      </p:sp>
      <p:pic>
        <p:nvPicPr>
          <p:cNvPr id="8" name="Picture 7" descr="Image of two students and a teacher sitting at a table&#10;&#10;Description generated with very high confidence" title="Photograph">
            <a:extLst>
              <a:ext uri="{FF2B5EF4-FFF2-40B4-BE49-F238E27FC236}">
                <a16:creationId xmlns:a16="http://schemas.microsoft.com/office/drawing/2014/main" id="{15EB818E-4291-4D27-8891-B460A616161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861" t="9882" r="14092" b="25490"/>
          <a:stretch/>
        </p:blipFill>
        <p:spPr>
          <a:xfrm>
            <a:off x="6161058" y="1854993"/>
            <a:ext cx="5691656" cy="3312093"/>
          </a:xfrm>
          <a:prstGeom prst="rect">
            <a:avLst/>
          </a:prstGeom>
        </p:spPr>
      </p:pic>
      <p:sp>
        <p:nvSpPr>
          <p:cNvPr id="4" name="Footer Placeholder 3">
            <a:extLst>
              <a:ext uri="{FF2B5EF4-FFF2-40B4-BE49-F238E27FC236}">
                <a16:creationId xmlns:a16="http://schemas.microsoft.com/office/drawing/2014/main" id="{D4EEFA20-C7D9-45EB-94CA-7A2A497FBF65}"/>
              </a:ext>
            </a:extLst>
          </p:cNvPr>
          <p:cNvSpPr>
            <a:spLocks noGrp="1"/>
          </p:cNvSpPr>
          <p:nvPr>
            <p:ph type="ftr" sz="quarter" idx="11"/>
          </p:nvPr>
        </p:nvSpPr>
        <p:spPr/>
        <p:txBody>
          <a:bodyPr/>
          <a:lstStyle/>
          <a:p>
            <a:r>
              <a:rPr lang="en-US" dirty="0"/>
              <a:t>Student Assessment Division</a:t>
            </a:r>
          </a:p>
        </p:txBody>
      </p:sp>
      <p:sp>
        <p:nvSpPr>
          <p:cNvPr id="5" name="Slide Number Placeholder 4">
            <a:extLst>
              <a:ext uri="{FF2B5EF4-FFF2-40B4-BE49-F238E27FC236}">
                <a16:creationId xmlns:a16="http://schemas.microsoft.com/office/drawing/2014/main" id="{27171679-A974-4399-90A7-22E2427829BA}"/>
              </a:ext>
            </a:extLst>
          </p:cNvPr>
          <p:cNvSpPr>
            <a:spLocks noGrp="1"/>
          </p:cNvSpPr>
          <p:nvPr>
            <p:ph type="sldNum" sz="quarter" idx="12"/>
          </p:nvPr>
        </p:nvSpPr>
        <p:spPr/>
        <p:txBody>
          <a:bodyPr/>
          <a:lstStyle/>
          <a:p>
            <a:fld id="{0088AB57-2DBE-44A3-AE96-942C49E954BF}" type="slidenum">
              <a:rPr lang="en-US" smtClean="0"/>
              <a:t>2</a:t>
            </a:fld>
            <a:endParaRPr lang="en-US" dirty="0"/>
          </a:p>
        </p:txBody>
      </p:sp>
    </p:spTree>
    <p:custDataLst>
      <p:tags r:id="rId1"/>
    </p:custDataLst>
    <p:extLst>
      <p:ext uri="{BB962C8B-B14F-4D97-AF65-F5344CB8AC3E}">
        <p14:creationId xmlns:p14="http://schemas.microsoft.com/office/powerpoint/2010/main" val="4220885333"/>
      </p:ext>
    </p:extLst>
  </p:cSld>
  <p:clrMapOvr>
    <a:masterClrMapping/>
  </p:clrMapOvr>
  <mc:AlternateContent xmlns:mc="http://schemas.openxmlformats.org/markup-compatibility/2006" xmlns:p14="http://schemas.microsoft.com/office/powerpoint/2010/main">
    <mc:Choice Requires="p14">
      <p:transition spd="med" p14:dur="700" advClick="0" advTm="26999">
        <p:fade/>
      </p:transition>
    </mc:Choice>
    <mc:Fallback xmlns="">
      <p:transition spd="med" advClick="0" advTm="26999">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0"/>
            <a:ext cx="10228900" cy="890145"/>
          </a:xfrm>
        </p:spPr>
        <p:txBody>
          <a:bodyPr>
            <a:noAutofit/>
          </a:bodyPr>
          <a:lstStyle/>
          <a:p>
            <a:r>
              <a:rPr lang="en-US" dirty="0"/>
              <a:t>How to Determine Student Proficiency for Each Observable Behavior</a:t>
            </a:r>
          </a:p>
        </p:txBody>
      </p:sp>
      <p:sp>
        <p:nvSpPr>
          <p:cNvPr id="3" name="Content Placeholder 2"/>
          <p:cNvSpPr>
            <a:spLocks noGrp="1"/>
          </p:cNvSpPr>
          <p:nvPr>
            <p:ph idx="13"/>
          </p:nvPr>
        </p:nvSpPr>
        <p:spPr>
          <a:xfrm>
            <a:off x="895804" y="1379853"/>
            <a:ext cx="10076056" cy="2770805"/>
          </a:xfrm>
        </p:spPr>
        <p:txBody>
          <a:bodyPr>
            <a:normAutofit/>
          </a:bodyPr>
          <a:lstStyle/>
          <a:p>
            <a:pPr marL="457200" indent="-457200">
              <a:spcBef>
                <a:spcPts val="0"/>
              </a:spcBef>
              <a:spcAft>
                <a:spcPts val="800"/>
              </a:spcAft>
              <a:buFont typeface="+mj-lt"/>
              <a:buAutoNum type="arabicPeriod"/>
            </a:pPr>
            <a:r>
              <a:rPr lang="en-US" altLang="en-US" sz="2200" dirty="0">
                <a:latin typeface="Open Sans SemiBold" panose="020B0706030804020204" pitchFamily="34" charset="0"/>
                <a:ea typeface="Open Sans SemiBold" panose="020B0706030804020204" pitchFamily="34" charset="0"/>
                <a:cs typeface="Open Sans SemiBold" panose="020B0706030804020204" pitchFamily="34" charset="0"/>
              </a:rPr>
              <a:t>Test administrators should consider only one Observable Behavior at a time.</a:t>
            </a:r>
          </a:p>
          <a:p>
            <a:pPr marL="457200" indent="-457200">
              <a:spcAft>
                <a:spcPts val="800"/>
              </a:spcAft>
              <a:buFont typeface="+mj-lt"/>
              <a:buAutoNum type="arabicPeriod"/>
            </a:pPr>
            <a:r>
              <a:rPr lang="en-US" altLang="en-US" sz="2200" dirty="0">
                <a:latin typeface="Open Sans SemiBold" panose="020B0706030804020204" pitchFamily="34" charset="0"/>
                <a:ea typeface="Open Sans SemiBold" panose="020B0706030804020204" pitchFamily="34" charset="0"/>
                <a:cs typeface="Open Sans SemiBold" panose="020B0706030804020204" pitchFamily="34" charset="0"/>
              </a:rPr>
              <a:t>Test administrators will read the skill and think about recent opportunities the student has had to practice that skill. Then test administrators will read the five descriptions of student performance for the Observable Behavior and use their current knowledge and observations of the student’s English language skills to make individual holistic judgments.</a:t>
            </a:r>
            <a:endParaRPr lang="en-US" sz="22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4" name="Content Placeholder 3" descr="Image of Observable Behavior S3; an accessible version of the Observable Behaviors and classroom examples is available on the TELPAS Alternate page of the TEA website at https://tea.texas.gov/student.assessment/telpasalt/#Alt&#10;" title="Observable Behavior"/>
          <p:cNvPicPr>
            <a:picLocks noChangeAspect="1"/>
          </p:cNvPicPr>
          <p:nvPr/>
        </p:nvPicPr>
        <p:blipFill>
          <a:blip r:embed="rId4"/>
          <a:stretch>
            <a:fillRect/>
          </a:stretch>
        </p:blipFill>
        <p:spPr>
          <a:xfrm>
            <a:off x="798132" y="4226483"/>
            <a:ext cx="10271401" cy="2226830"/>
          </a:xfrm>
          <a:prstGeom prst="rect">
            <a:avLst/>
          </a:prstGeom>
        </p:spPr>
      </p:pic>
      <p:sp>
        <p:nvSpPr>
          <p:cNvPr id="5" name="Footer Placeholder 4">
            <a:extLst>
              <a:ext uri="{FF2B5EF4-FFF2-40B4-BE49-F238E27FC236}">
                <a16:creationId xmlns:a16="http://schemas.microsoft.com/office/drawing/2014/main" id="{11CD0B65-125F-47A5-A5B7-513339AFE793}"/>
              </a:ext>
            </a:extLst>
          </p:cNvPr>
          <p:cNvSpPr>
            <a:spLocks noGrp="1"/>
          </p:cNvSpPr>
          <p:nvPr>
            <p:ph type="ftr" sz="quarter" idx="11"/>
          </p:nvPr>
        </p:nvSpPr>
        <p:spPr/>
        <p:txBody>
          <a:bodyPr/>
          <a:lstStyle/>
          <a:p>
            <a:r>
              <a:rPr lang="en-US" dirty="0"/>
              <a:t>Student Assessment Division</a:t>
            </a:r>
          </a:p>
        </p:txBody>
      </p:sp>
      <p:sp>
        <p:nvSpPr>
          <p:cNvPr id="6" name="Slide Number Placeholder 5">
            <a:extLst>
              <a:ext uri="{FF2B5EF4-FFF2-40B4-BE49-F238E27FC236}">
                <a16:creationId xmlns:a16="http://schemas.microsoft.com/office/drawing/2014/main" id="{4EE6CC0A-B88B-48F6-942B-FC65D1036179}"/>
              </a:ext>
            </a:extLst>
          </p:cNvPr>
          <p:cNvSpPr>
            <a:spLocks noGrp="1"/>
          </p:cNvSpPr>
          <p:nvPr>
            <p:ph type="sldNum" sz="quarter" idx="12"/>
          </p:nvPr>
        </p:nvSpPr>
        <p:spPr/>
        <p:txBody>
          <a:bodyPr/>
          <a:lstStyle/>
          <a:p>
            <a:fld id="{0088AB57-2DBE-44A3-AE96-942C49E954BF}" type="slidenum">
              <a:rPr lang="en-US" smtClean="0"/>
              <a:t>20</a:t>
            </a:fld>
            <a:endParaRPr lang="en-US" dirty="0"/>
          </a:p>
        </p:txBody>
      </p:sp>
    </p:spTree>
    <p:custDataLst>
      <p:tags r:id="rId1"/>
    </p:custDataLst>
    <p:extLst>
      <p:ext uri="{BB962C8B-B14F-4D97-AF65-F5344CB8AC3E}">
        <p14:creationId xmlns:p14="http://schemas.microsoft.com/office/powerpoint/2010/main" val="741373139"/>
      </p:ext>
    </p:extLst>
  </p:cSld>
  <p:clrMapOvr>
    <a:masterClrMapping/>
  </p:clrMapOvr>
  <mc:AlternateContent xmlns:mc="http://schemas.openxmlformats.org/markup-compatibility/2006" xmlns:p14="http://schemas.microsoft.com/office/powerpoint/2010/main">
    <mc:Choice Requires="p14">
      <p:transition spd="med" p14:dur="700" advClick="0" advTm="34743">
        <p:fade/>
      </p:transition>
    </mc:Choice>
    <mc:Fallback xmlns="">
      <p:transition spd="med" advClick="0" advTm="34743">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5912" y="299371"/>
            <a:ext cx="9597887" cy="710206"/>
          </a:xfrm>
        </p:spPr>
        <p:txBody>
          <a:bodyPr>
            <a:noAutofit/>
          </a:bodyPr>
          <a:lstStyle/>
          <a:p>
            <a:r>
              <a:rPr lang="en-US" dirty="0"/>
              <a:t>How to Determine Student Proficiency for Each Observable Behavior, continued</a:t>
            </a:r>
          </a:p>
        </p:txBody>
      </p:sp>
      <p:sp>
        <p:nvSpPr>
          <p:cNvPr id="3" name="Content Placeholder 2"/>
          <p:cNvSpPr>
            <a:spLocks noGrp="1"/>
          </p:cNvSpPr>
          <p:nvPr>
            <p:ph idx="13"/>
          </p:nvPr>
        </p:nvSpPr>
        <p:spPr>
          <a:xfrm>
            <a:off x="1146585" y="1515650"/>
            <a:ext cx="10207214" cy="4921621"/>
          </a:xfrm>
        </p:spPr>
        <p:txBody>
          <a:bodyPr>
            <a:normAutofit fontScale="92500"/>
          </a:bodyPr>
          <a:lstStyle/>
          <a:p>
            <a:pPr marL="514350" indent="-514350">
              <a:buAutoNum type="arabicPeriod" startAt="3"/>
            </a:pPr>
            <a:r>
              <a:rPr lang="en-US" altLang="en-US" sz="2600" dirty="0">
                <a:latin typeface="Open Sans SemiBold" panose="020B0706030804020204" pitchFamily="34" charset="0"/>
                <a:ea typeface="Open Sans SemiBold" panose="020B0706030804020204" pitchFamily="34" charset="0"/>
                <a:cs typeface="Open Sans SemiBold" panose="020B0706030804020204" pitchFamily="34" charset="0"/>
              </a:rPr>
              <a:t>Test administrators must consider the ability of each EB student to use English in the domain of speaking in the context of skills the student is learning and practicing in a classroom setting.</a:t>
            </a:r>
          </a:p>
          <a:p>
            <a:pPr lvl="1">
              <a:buClr>
                <a:schemeClr val="accent2"/>
              </a:buClr>
            </a:pPr>
            <a:r>
              <a:rPr lang="en-US" altLang="en-US" sz="2600" dirty="0">
                <a:latin typeface="Open Sans SemiBold" panose="020B0706030804020204" pitchFamily="34" charset="0"/>
                <a:ea typeface="Open Sans SemiBold" panose="020B0706030804020204" pitchFamily="34" charset="0"/>
                <a:cs typeface="Open Sans SemiBold" panose="020B0706030804020204" pitchFamily="34" charset="0"/>
              </a:rPr>
              <a:t>Think about how well the student has demonstrated the ability to understand or use English in the context of skills the student is learning.</a:t>
            </a:r>
          </a:p>
          <a:p>
            <a:pPr lvl="1">
              <a:buClr>
                <a:schemeClr val="accent2"/>
              </a:buClr>
            </a:pPr>
            <a:r>
              <a:rPr lang="en-US" altLang="en-US" sz="2600" dirty="0">
                <a:latin typeface="Open Sans SemiBold" panose="020B0706030804020204" pitchFamily="34" charset="0"/>
                <a:ea typeface="Open Sans SemiBold" panose="020B0706030804020204" pitchFamily="34" charset="0"/>
                <a:cs typeface="Open Sans SemiBold" panose="020B0706030804020204" pitchFamily="34" charset="0"/>
              </a:rPr>
              <a:t>Think about how well the student is able to understand or use English when practicing these skills in a classroom setting.</a:t>
            </a:r>
          </a:p>
          <a:p>
            <a:pPr lvl="1"/>
            <a:endParaRPr lang="en-US" altLang="en-US" sz="2600" dirty="0">
              <a:latin typeface="Open Sans SemiBold" panose="020B0706030804020204" pitchFamily="34" charset="0"/>
              <a:ea typeface="Open Sans SemiBold" panose="020B0706030804020204" pitchFamily="34" charset="0"/>
              <a:cs typeface="Open Sans SemiBold" panose="020B0706030804020204" pitchFamily="34" charset="0"/>
            </a:endParaRPr>
          </a:p>
          <a:p>
            <a:pPr marL="457200" indent="-457200">
              <a:buFont typeface="+mj-lt"/>
              <a:buAutoNum type="arabicPeriod" startAt="4"/>
            </a:pPr>
            <a:r>
              <a:rPr lang="en-US" altLang="en-US" sz="2600" dirty="0">
                <a:latin typeface="Open Sans SemiBold" panose="020B0706030804020204" pitchFamily="34" charset="0"/>
                <a:ea typeface="Open Sans SemiBold" panose="020B0706030804020204" pitchFamily="34" charset="0"/>
                <a:cs typeface="Open Sans SemiBold" panose="020B0706030804020204" pitchFamily="34" charset="0"/>
              </a:rPr>
              <a:t>Select the description that closely matches the student’s performance most </a:t>
            </a:r>
            <a:r>
              <a:rPr lang="en-US" altLang="en-US" sz="2600" u="sng" dirty="0">
                <a:latin typeface="Open Sans SemiBold" panose="020B0706030804020204" pitchFamily="34" charset="0"/>
                <a:ea typeface="Open Sans SemiBold" panose="020B0706030804020204" pitchFamily="34" charset="0"/>
                <a:cs typeface="Open Sans SemiBold" panose="020B0706030804020204" pitchFamily="34" charset="0"/>
              </a:rPr>
              <a:t>consistently</a:t>
            </a:r>
            <a:r>
              <a:rPr lang="en-US" altLang="en-US" sz="2600" dirty="0">
                <a:latin typeface="Open Sans SemiBold" panose="020B0706030804020204" pitchFamily="34" charset="0"/>
                <a:ea typeface="Open Sans SemiBold" panose="020B0706030804020204" pitchFamily="34" charset="0"/>
                <a:cs typeface="Open Sans SemiBold" panose="020B0706030804020204" pitchFamily="34" charset="0"/>
              </a:rPr>
              <a:t>. </a:t>
            </a:r>
          </a:p>
          <a:p>
            <a:pPr lvl="1">
              <a:buClr>
                <a:schemeClr val="accent2"/>
              </a:buClr>
            </a:pPr>
            <a:r>
              <a:rPr lang="en-US" sz="2600" u="sng" dirty="0">
                <a:latin typeface="Open Sans SemiBold" panose="020B0706030804020204" pitchFamily="34" charset="0"/>
                <a:ea typeface="Open Sans SemiBold" panose="020B0706030804020204" pitchFamily="34" charset="0"/>
                <a:cs typeface="Open Sans SemiBold" panose="020B0706030804020204" pitchFamily="34" charset="0"/>
              </a:rPr>
              <a:t>Consistently</a:t>
            </a:r>
            <a:r>
              <a:rPr lang="en-US" sz="2600" dirty="0">
                <a:latin typeface="Open Sans SemiBold" panose="020B0706030804020204" pitchFamily="34" charset="0"/>
                <a:ea typeface="Open Sans SemiBold" panose="020B0706030804020204" pitchFamily="34" charset="0"/>
                <a:cs typeface="Open Sans SemiBold" panose="020B0706030804020204" pitchFamily="34" charset="0"/>
              </a:rPr>
              <a:t>: almost always acting, behaving, or responding in the same way</a:t>
            </a:r>
          </a:p>
          <a:p>
            <a:endParaRPr lang="en-US" dirty="0">
              <a:latin typeface="Open Sans"/>
            </a:endParaRPr>
          </a:p>
        </p:txBody>
      </p:sp>
      <p:sp>
        <p:nvSpPr>
          <p:cNvPr id="4" name="Footer Placeholder 3">
            <a:extLst>
              <a:ext uri="{FF2B5EF4-FFF2-40B4-BE49-F238E27FC236}">
                <a16:creationId xmlns:a16="http://schemas.microsoft.com/office/drawing/2014/main" id="{46950580-A5FA-4DFA-B716-BA42E738D6B3}"/>
              </a:ext>
            </a:extLst>
          </p:cNvPr>
          <p:cNvSpPr>
            <a:spLocks noGrp="1"/>
          </p:cNvSpPr>
          <p:nvPr>
            <p:ph type="ftr" sz="quarter" idx="11"/>
          </p:nvPr>
        </p:nvSpPr>
        <p:spPr/>
        <p:txBody>
          <a:bodyPr/>
          <a:lstStyle/>
          <a:p>
            <a:r>
              <a:rPr lang="en-US" dirty="0"/>
              <a:t>Student Assessment Division</a:t>
            </a:r>
          </a:p>
        </p:txBody>
      </p:sp>
      <p:sp>
        <p:nvSpPr>
          <p:cNvPr id="5" name="Slide Number Placeholder 4">
            <a:extLst>
              <a:ext uri="{FF2B5EF4-FFF2-40B4-BE49-F238E27FC236}">
                <a16:creationId xmlns:a16="http://schemas.microsoft.com/office/drawing/2014/main" id="{B60E411E-2725-42FD-9142-8437E38C8739}"/>
              </a:ext>
            </a:extLst>
          </p:cNvPr>
          <p:cNvSpPr>
            <a:spLocks noGrp="1"/>
          </p:cNvSpPr>
          <p:nvPr>
            <p:ph type="sldNum" sz="quarter" idx="12"/>
          </p:nvPr>
        </p:nvSpPr>
        <p:spPr/>
        <p:txBody>
          <a:bodyPr/>
          <a:lstStyle/>
          <a:p>
            <a:fld id="{0088AB57-2DBE-44A3-AE96-942C49E954BF}" type="slidenum">
              <a:rPr lang="en-US" smtClean="0"/>
              <a:t>21</a:t>
            </a:fld>
            <a:endParaRPr lang="en-US" dirty="0"/>
          </a:p>
        </p:txBody>
      </p:sp>
    </p:spTree>
    <p:custDataLst>
      <p:tags r:id="rId1"/>
    </p:custDataLst>
    <p:extLst>
      <p:ext uri="{BB962C8B-B14F-4D97-AF65-F5344CB8AC3E}">
        <p14:creationId xmlns:p14="http://schemas.microsoft.com/office/powerpoint/2010/main" val="1773834693"/>
      </p:ext>
    </p:extLst>
  </p:cSld>
  <p:clrMapOvr>
    <a:masterClrMapping/>
  </p:clrMapOvr>
  <mc:AlternateContent xmlns:mc="http://schemas.openxmlformats.org/markup-compatibility/2006" xmlns:p14="http://schemas.microsoft.com/office/powerpoint/2010/main">
    <mc:Choice Requires="p14">
      <p:transition spd="med" p14:dur="700" advClick="0" advTm="49413">
        <p:fade/>
      </p:transition>
    </mc:Choice>
    <mc:Fallback xmlns="">
      <p:transition spd="med" advClick="0" advTm="49413">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B8647-528F-40FD-AA2A-6AB321781B1A}"/>
              </a:ext>
            </a:extLst>
          </p:cNvPr>
          <p:cNvSpPr>
            <a:spLocks noGrp="1"/>
          </p:cNvSpPr>
          <p:nvPr>
            <p:ph type="title"/>
          </p:nvPr>
        </p:nvSpPr>
        <p:spPr/>
        <p:txBody>
          <a:bodyPr/>
          <a:lstStyle/>
          <a:p>
            <a:r>
              <a:rPr lang="en-US" dirty="0"/>
              <a:t>On the Border</a:t>
            </a:r>
          </a:p>
        </p:txBody>
      </p:sp>
      <p:sp>
        <p:nvSpPr>
          <p:cNvPr id="5" name="Content Placeholder 4">
            <a:extLst>
              <a:ext uri="{FF2B5EF4-FFF2-40B4-BE49-F238E27FC236}">
                <a16:creationId xmlns:a16="http://schemas.microsoft.com/office/drawing/2014/main" id="{0BCCCF8D-5D8A-49F2-A9EE-BFB5BE5573B8}"/>
              </a:ext>
            </a:extLst>
          </p:cNvPr>
          <p:cNvSpPr>
            <a:spLocks noGrp="1"/>
          </p:cNvSpPr>
          <p:nvPr>
            <p:ph idx="13"/>
          </p:nvPr>
        </p:nvSpPr>
        <p:spPr>
          <a:xfrm>
            <a:off x="838199" y="1390651"/>
            <a:ext cx="10515599" cy="5057774"/>
          </a:xfrm>
        </p:spPr>
        <p:txBody>
          <a:bodyPr>
            <a:normAutofit/>
          </a:bodyPr>
          <a:lstStyle/>
          <a:p>
            <a:pPr>
              <a:spcAft>
                <a:spcPts val="600"/>
              </a:spcAft>
              <a:buClr>
                <a:schemeClr val="accent2"/>
              </a:buClr>
              <a:buFont typeface="Wingdings" panose="05000000000000000000" pitchFamily="2" charset="2"/>
              <a:buChar char="§"/>
            </a:pPr>
            <a:r>
              <a:rPr lang="en-US" sz="2400" dirty="0"/>
              <a:t>There is an early, a middle, and a late stage within each TELPAS Alternate proficiency level. Students in the early stage of a proficiency level might demonstrate language that drops down into the previous level at times, especially when working with academic language or new vocabulary and language structures.</a:t>
            </a:r>
          </a:p>
          <a:p>
            <a:pPr>
              <a:spcAft>
                <a:spcPts val="600"/>
              </a:spcAft>
              <a:buClr>
                <a:schemeClr val="accent2"/>
              </a:buClr>
              <a:buFont typeface="Wingdings" panose="05000000000000000000" pitchFamily="2" charset="2"/>
              <a:buChar char="§"/>
            </a:pPr>
            <a:r>
              <a:rPr lang="en-US" sz="2400" dirty="0"/>
              <a:t>Similarly, students in the late stage of a proficiency level will sometimes demonstrate language that reaches into the next level.</a:t>
            </a:r>
          </a:p>
          <a:p>
            <a:pPr>
              <a:buClr>
                <a:schemeClr val="accent2"/>
              </a:buClr>
              <a:buFont typeface="Wingdings" panose="05000000000000000000" pitchFamily="2" charset="2"/>
              <a:buChar char="§"/>
            </a:pPr>
            <a:r>
              <a:rPr lang="en-US" sz="2400" dirty="0"/>
              <a:t>For each observable behavior, test administrators must consider the description that applies to each student </a:t>
            </a:r>
            <a:r>
              <a:rPr lang="en-US" sz="2400" u="sng" dirty="0"/>
              <a:t>most</a:t>
            </a:r>
            <a:r>
              <a:rPr lang="en-US" sz="2400" dirty="0"/>
              <a:t> </a:t>
            </a:r>
            <a:r>
              <a:rPr lang="en-US" sz="2400" u="sng" dirty="0"/>
              <a:t>consistently</a:t>
            </a:r>
            <a:r>
              <a:rPr lang="en-US" sz="2400" dirty="0"/>
              <a:t>. Demonstrating a new skill once or even occasionally does not mean a student has crossed over into a higher level of proficiency.</a:t>
            </a:r>
          </a:p>
        </p:txBody>
      </p:sp>
      <p:sp>
        <p:nvSpPr>
          <p:cNvPr id="3" name="Footer Placeholder 2">
            <a:extLst>
              <a:ext uri="{FF2B5EF4-FFF2-40B4-BE49-F238E27FC236}">
                <a16:creationId xmlns:a16="http://schemas.microsoft.com/office/drawing/2014/main" id="{423E8305-5A80-47CE-8F49-5E0ADB6B237B}"/>
              </a:ext>
            </a:extLst>
          </p:cNvPr>
          <p:cNvSpPr>
            <a:spLocks noGrp="1"/>
          </p:cNvSpPr>
          <p:nvPr>
            <p:ph type="ftr" sz="quarter" idx="11"/>
          </p:nvPr>
        </p:nvSpPr>
        <p:spPr/>
        <p:txBody>
          <a:bodyPr/>
          <a:lstStyle/>
          <a:p>
            <a:r>
              <a:rPr lang="en-US" dirty="0"/>
              <a:t>Student Assessment Division</a:t>
            </a:r>
          </a:p>
        </p:txBody>
      </p:sp>
      <p:sp>
        <p:nvSpPr>
          <p:cNvPr id="4" name="Slide Number Placeholder 3">
            <a:extLst>
              <a:ext uri="{FF2B5EF4-FFF2-40B4-BE49-F238E27FC236}">
                <a16:creationId xmlns:a16="http://schemas.microsoft.com/office/drawing/2014/main" id="{251017D4-21CC-49E8-82DC-9BD40C1CF10D}"/>
              </a:ext>
            </a:extLst>
          </p:cNvPr>
          <p:cNvSpPr>
            <a:spLocks noGrp="1"/>
          </p:cNvSpPr>
          <p:nvPr>
            <p:ph type="sldNum" sz="quarter" idx="12"/>
          </p:nvPr>
        </p:nvSpPr>
        <p:spPr/>
        <p:txBody>
          <a:bodyPr/>
          <a:lstStyle/>
          <a:p>
            <a:fld id="{0088AB57-2DBE-44A3-AE96-942C49E954BF}" type="slidenum">
              <a:rPr lang="en-US" smtClean="0"/>
              <a:t>22</a:t>
            </a:fld>
            <a:endParaRPr lang="en-US" dirty="0"/>
          </a:p>
        </p:txBody>
      </p:sp>
    </p:spTree>
    <p:custDataLst>
      <p:tags r:id="rId1"/>
    </p:custDataLst>
    <p:extLst>
      <p:ext uri="{BB962C8B-B14F-4D97-AF65-F5344CB8AC3E}">
        <p14:creationId xmlns:p14="http://schemas.microsoft.com/office/powerpoint/2010/main" val="1029949707"/>
      </p:ext>
    </p:extLst>
  </p:cSld>
  <p:clrMapOvr>
    <a:masterClrMapping/>
  </p:clrMapOvr>
  <mc:AlternateContent xmlns:mc="http://schemas.openxmlformats.org/markup-compatibility/2006" xmlns:p14="http://schemas.microsoft.com/office/powerpoint/2010/main">
    <mc:Choice Requires="p14">
      <p:transition spd="med" p14:dur="700" advClick="0" advTm="51357">
        <p:fade/>
      </p:transition>
    </mc:Choice>
    <mc:Fallback xmlns="">
      <p:transition spd="med" advClick="0" advTm="51357">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B8647-528F-40FD-AA2A-6AB321781B1A}"/>
              </a:ext>
            </a:extLst>
          </p:cNvPr>
          <p:cNvSpPr>
            <a:spLocks noGrp="1"/>
          </p:cNvSpPr>
          <p:nvPr>
            <p:ph type="title"/>
          </p:nvPr>
        </p:nvSpPr>
        <p:spPr/>
        <p:txBody>
          <a:bodyPr/>
          <a:lstStyle/>
          <a:p>
            <a:r>
              <a:rPr lang="en-US" dirty="0"/>
              <a:t>Collaboration </a:t>
            </a:r>
          </a:p>
        </p:txBody>
      </p:sp>
      <p:sp>
        <p:nvSpPr>
          <p:cNvPr id="5" name="Content Placeholder 4">
            <a:extLst>
              <a:ext uri="{FF2B5EF4-FFF2-40B4-BE49-F238E27FC236}">
                <a16:creationId xmlns:a16="http://schemas.microsoft.com/office/drawing/2014/main" id="{0BCCCF8D-5D8A-49F2-A9EE-BFB5BE5573B8}"/>
              </a:ext>
            </a:extLst>
          </p:cNvPr>
          <p:cNvSpPr>
            <a:spLocks noGrp="1"/>
          </p:cNvSpPr>
          <p:nvPr>
            <p:ph idx="13"/>
          </p:nvPr>
        </p:nvSpPr>
        <p:spPr/>
        <p:txBody>
          <a:bodyPr>
            <a:normAutofit/>
          </a:bodyPr>
          <a:lstStyle/>
          <a:p>
            <a:pPr>
              <a:buClr>
                <a:schemeClr val="accent2"/>
              </a:buClr>
              <a:buFont typeface="Wingdings" panose="05000000000000000000" pitchFamily="2" charset="2"/>
              <a:buChar char="§"/>
            </a:pPr>
            <a:r>
              <a:rPr lang="en-US" sz="2400" dirty="0">
                <a:latin typeface="Open Sans SemiBold" panose="020B0706030804020204" pitchFamily="34" charset="0"/>
                <a:ea typeface="Open Sans SemiBold" panose="020B0706030804020204" pitchFamily="34" charset="0"/>
                <a:cs typeface="Open Sans SemiBold" panose="020B0706030804020204" pitchFamily="34" charset="0"/>
              </a:rPr>
              <a:t>For students who are in the very early or very late stage of a level, it is recommended that test administrators</a:t>
            </a:r>
          </a:p>
          <a:p>
            <a:pPr marL="508000" lvl="1" indent="-276225">
              <a:buClr>
                <a:srgbClr val="0070C0"/>
              </a:buClr>
              <a:buFont typeface="Arial" panose="020B0604020202020204" pitchFamily="34" charset="0"/>
              <a:buChar char="•"/>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collaborate with others or ask others familiar with the students for input, and</a:t>
            </a:r>
          </a:p>
          <a:p>
            <a:pPr marL="508000" lvl="1" indent="-276225">
              <a:buClr>
                <a:srgbClr val="0070C0"/>
              </a:buClr>
              <a:buFont typeface="Arial" panose="020B0604020202020204" pitchFamily="34" charset="0"/>
              <a:buChar char="•"/>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wait until later in the assessment window to see whether a couple of additional days of observation will help clarify the most appropriate description.</a:t>
            </a:r>
          </a:p>
        </p:txBody>
      </p:sp>
      <p:sp>
        <p:nvSpPr>
          <p:cNvPr id="3" name="Footer Placeholder 2">
            <a:extLst>
              <a:ext uri="{FF2B5EF4-FFF2-40B4-BE49-F238E27FC236}">
                <a16:creationId xmlns:a16="http://schemas.microsoft.com/office/drawing/2014/main" id="{423E8305-5A80-47CE-8F49-5E0ADB6B237B}"/>
              </a:ext>
            </a:extLst>
          </p:cNvPr>
          <p:cNvSpPr>
            <a:spLocks noGrp="1"/>
          </p:cNvSpPr>
          <p:nvPr>
            <p:ph type="ftr" sz="quarter" idx="11"/>
          </p:nvPr>
        </p:nvSpPr>
        <p:spPr/>
        <p:txBody>
          <a:bodyPr/>
          <a:lstStyle/>
          <a:p>
            <a:r>
              <a:rPr lang="en-US" dirty="0"/>
              <a:t>Student Assessment Division</a:t>
            </a:r>
          </a:p>
        </p:txBody>
      </p:sp>
      <p:sp>
        <p:nvSpPr>
          <p:cNvPr id="4" name="Slide Number Placeholder 3">
            <a:extLst>
              <a:ext uri="{FF2B5EF4-FFF2-40B4-BE49-F238E27FC236}">
                <a16:creationId xmlns:a16="http://schemas.microsoft.com/office/drawing/2014/main" id="{251017D4-21CC-49E8-82DC-9BD40C1CF10D}"/>
              </a:ext>
            </a:extLst>
          </p:cNvPr>
          <p:cNvSpPr>
            <a:spLocks noGrp="1"/>
          </p:cNvSpPr>
          <p:nvPr>
            <p:ph type="sldNum" sz="quarter" idx="12"/>
          </p:nvPr>
        </p:nvSpPr>
        <p:spPr/>
        <p:txBody>
          <a:bodyPr/>
          <a:lstStyle/>
          <a:p>
            <a:fld id="{0088AB57-2DBE-44A3-AE96-942C49E954BF}" type="slidenum">
              <a:rPr lang="en-US" smtClean="0"/>
              <a:t>23</a:t>
            </a:fld>
            <a:endParaRPr lang="en-US" dirty="0"/>
          </a:p>
        </p:txBody>
      </p:sp>
    </p:spTree>
    <p:custDataLst>
      <p:tags r:id="rId1"/>
    </p:custDataLst>
    <p:extLst>
      <p:ext uri="{BB962C8B-B14F-4D97-AF65-F5344CB8AC3E}">
        <p14:creationId xmlns:p14="http://schemas.microsoft.com/office/powerpoint/2010/main" val="3585840370"/>
      </p:ext>
    </p:extLst>
  </p:cSld>
  <p:clrMapOvr>
    <a:masterClrMapping/>
  </p:clrMapOvr>
  <mc:AlternateContent xmlns:mc="http://schemas.openxmlformats.org/markup-compatibility/2006" xmlns:p14="http://schemas.microsoft.com/office/powerpoint/2010/main">
    <mc:Choice Requires="p14">
      <p:transition spd="med" p14:dur="700" advClick="0" advTm="27429">
        <p:fade/>
      </p:transition>
    </mc:Choice>
    <mc:Fallback xmlns="">
      <p:transition spd="med" advClick="0" advTm="27429">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3D6A31-F1E3-4457-990F-8EB2FBFF2B9D}"/>
              </a:ext>
            </a:extLst>
          </p:cNvPr>
          <p:cNvSpPr>
            <a:spLocks noGrp="1"/>
          </p:cNvSpPr>
          <p:nvPr>
            <p:ph type="title"/>
          </p:nvPr>
        </p:nvSpPr>
        <p:spPr/>
        <p:txBody>
          <a:bodyPr/>
          <a:lstStyle/>
          <a:p>
            <a:r>
              <a:rPr lang="en-US" dirty="0"/>
              <a:t>Example of Rating a Student “On the Border”: Veronica </a:t>
            </a:r>
          </a:p>
        </p:txBody>
      </p:sp>
      <p:sp>
        <p:nvSpPr>
          <p:cNvPr id="2" name="Content Placeholder 1">
            <a:extLst>
              <a:ext uri="{FF2B5EF4-FFF2-40B4-BE49-F238E27FC236}">
                <a16:creationId xmlns:a16="http://schemas.microsoft.com/office/drawing/2014/main" id="{AAEF2468-7CB5-4FD8-9D8B-89998FB4599C}"/>
              </a:ext>
            </a:extLst>
          </p:cNvPr>
          <p:cNvSpPr>
            <a:spLocks noGrp="1"/>
          </p:cNvSpPr>
          <p:nvPr>
            <p:ph idx="1"/>
          </p:nvPr>
        </p:nvSpPr>
        <p:spPr>
          <a:xfrm>
            <a:off x="482599" y="1304926"/>
            <a:ext cx="11332029" cy="3381374"/>
          </a:xfrm>
        </p:spPr>
        <p:txBody>
          <a:bodyPr>
            <a:noAutofit/>
          </a:bodyPr>
          <a:lstStyle/>
          <a:p>
            <a:pPr marL="0" indent="0">
              <a:lnSpc>
                <a:spcPts val="2400"/>
              </a:lnSpc>
              <a:buNone/>
            </a:pPr>
            <a:r>
              <a:rPr lang="en-US" sz="1800" dirty="0">
                <a:latin typeface="Open Sans SemiBold" panose="020B0706030804020204" pitchFamily="34" charset="0"/>
                <a:ea typeface="Open Sans SemiBold" panose="020B0706030804020204" pitchFamily="34" charset="0"/>
                <a:cs typeface="Open Sans SemiBold" panose="020B0706030804020204" pitchFamily="34" charset="0"/>
              </a:rPr>
              <a:t>Mr. Bane has been working with his student, Veronica, on the skill of “asking questions.” Since the beginning of the year, she has been </a:t>
            </a:r>
            <a:r>
              <a:rPr lang="en-US" sz="1800" b="1" i="1" dirty="0">
                <a:latin typeface="Open Sans SemiBold" panose="020B0706030804020204" pitchFamily="34" charset="0"/>
                <a:ea typeface="Open Sans SemiBold" panose="020B0706030804020204" pitchFamily="34" charset="0"/>
                <a:cs typeface="Open Sans SemiBold" panose="020B0706030804020204" pitchFamily="34" charset="0"/>
              </a:rPr>
              <a:t>able to imitate the questions that he asks</a:t>
            </a:r>
            <a:r>
              <a:rPr lang="en-US" sz="1800" dirty="0">
                <a:latin typeface="Open Sans SemiBold" panose="020B0706030804020204" pitchFamily="34" charset="0"/>
                <a:ea typeface="Open Sans SemiBold" panose="020B0706030804020204" pitchFamily="34" charset="0"/>
                <a:cs typeface="Open Sans SemiBold" panose="020B0706030804020204" pitchFamily="34" charset="0"/>
              </a:rPr>
              <a:t>. Recently, however, he has started to notice that she is </a:t>
            </a:r>
            <a:r>
              <a:rPr lang="en-US" sz="1800" b="1" i="1" dirty="0">
                <a:latin typeface="Open Sans SemiBold" panose="020B0706030804020204" pitchFamily="34" charset="0"/>
                <a:ea typeface="Open Sans SemiBold" panose="020B0706030804020204" pitchFamily="34" charset="0"/>
                <a:cs typeface="Open Sans SemiBold" panose="020B0706030804020204" pitchFamily="34" charset="0"/>
              </a:rPr>
              <a:t>able to put a couple of words together and ask her own questions</a:t>
            </a:r>
            <a:r>
              <a:rPr lang="en-US" sz="1800" dirty="0">
                <a:latin typeface="Open Sans SemiBold" panose="020B0706030804020204" pitchFamily="34" charset="0"/>
                <a:ea typeface="Open Sans SemiBold" panose="020B0706030804020204" pitchFamily="34" charset="0"/>
                <a:cs typeface="Open Sans SemiBold" panose="020B0706030804020204" pitchFamily="34" charset="0"/>
              </a:rPr>
              <a:t>. Last week she asked “What lunch?” to find out what was for lunch, and yesterday she asked a friend “Where going?” Mr. Bane determines that Veronica is near the border between the second and third description for this Observable Behavior and wants to </a:t>
            </a:r>
            <a:r>
              <a:rPr lang="en-US" sz="1800" b="1" i="1" dirty="0">
                <a:latin typeface="Open Sans SemiBold" panose="020B0706030804020204" pitchFamily="34" charset="0"/>
                <a:ea typeface="Open Sans SemiBold" panose="020B0706030804020204" pitchFamily="34" charset="0"/>
                <a:cs typeface="Open Sans SemiBold" panose="020B0706030804020204" pitchFamily="34" charset="0"/>
              </a:rPr>
              <a:t>gather more information</a:t>
            </a:r>
            <a:r>
              <a:rPr lang="en-US" sz="1800" dirty="0">
                <a:latin typeface="Open Sans SemiBold" panose="020B0706030804020204" pitchFamily="34" charset="0"/>
                <a:ea typeface="Open Sans SemiBold" panose="020B0706030804020204" pitchFamily="34" charset="0"/>
                <a:cs typeface="Open Sans SemiBold" panose="020B0706030804020204" pitchFamily="34" charset="0"/>
              </a:rPr>
              <a:t>. He asks the speech therapist and an assistant in his room if they have observed Veronica asking simple questions, and he gives them some examples of what he has heard. They confirm that they are seeing the same behavior in their interactions with Veronica. Mr. Bane determines that Veronica is now consistently able to form simple questions with words that are highly familiar to her. For this Observable Behavior, he marks “C.”</a:t>
            </a:r>
          </a:p>
        </p:txBody>
      </p:sp>
      <p:grpSp>
        <p:nvGrpSpPr>
          <p:cNvPr id="8" name="Group 7" descr="Image of Observable Behavior S4 with two levels circled; an accessible version of the Observable Behaviors is available on the TELPAS Alternate page of the TEA website at https://tea.texas.gov/student.assessment/telpasalt/#Alt&#10;" title="Observable Behavior">
            <a:extLst>
              <a:ext uri="{FF2B5EF4-FFF2-40B4-BE49-F238E27FC236}">
                <a16:creationId xmlns:a16="http://schemas.microsoft.com/office/drawing/2014/main" id="{EA65C6C9-1867-41B3-9E66-7924F38AFB7C}"/>
              </a:ext>
            </a:extLst>
          </p:cNvPr>
          <p:cNvGrpSpPr/>
          <p:nvPr/>
        </p:nvGrpSpPr>
        <p:grpSpPr>
          <a:xfrm>
            <a:off x="1807166" y="4848225"/>
            <a:ext cx="7902891" cy="1568449"/>
            <a:chOff x="1829075" y="4419600"/>
            <a:chExt cx="8809027" cy="2063750"/>
          </a:xfrm>
        </p:grpSpPr>
        <p:pic>
          <p:nvPicPr>
            <p:cNvPr id="5" name="Picture 4" descr="Observable Behavior&#10;&#10;Image of Observable Behavior S4 with two levels circled; an accessible version of the Observable Behaviors is available on the TELPAS Alternate page of the TEA website at https://tea.texas.gov/student.assessment/telpasalt/#Alt">
              <a:extLst>
                <a:ext uri="{FF2B5EF4-FFF2-40B4-BE49-F238E27FC236}">
                  <a16:creationId xmlns:a16="http://schemas.microsoft.com/office/drawing/2014/main" id="{5555DC3E-DD35-4600-A4CC-0FBA4BDC8FE8}"/>
                </a:ext>
              </a:extLst>
            </p:cNvPr>
            <p:cNvPicPr>
              <a:picLocks noChangeAspect="1"/>
            </p:cNvPicPr>
            <p:nvPr/>
          </p:nvPicPr>
          <p:blipFill>
            <a:blip r:embed="rId4"/>
            <a:stretch>
              <a:fillRect/>
            </a:stretch>
          </p:blipFill>
          <p:spPr>
            <a:xfrm>
              <a:off x="1829075" y="4419600"/>
              <a:ext cx="8809027" cy="2063750"/>
            </a:xfrm>
            <a:prstGeom prst="rect">
              <a:avLst/>
            </a:prstGeom>
          </p:spPr>
        </p:pic>
        <p:sp>
          <p:nvSpPr>
            <p:cNvPr id="6" name="Oval 5">
              <a:extLst>
                <a:ext uri="{FF2B5EF4-FFF2-40B4-BE49-F238E27FC236}">
                  <a16:creationId xmlns:a16="http://schemas.microsoft.com/office/drawing/2014/main" id="{2B1764D2-89C8-4D8A-849F-E5045F8ECDD0}"/>
                </a:ext>
              </a:extLst>
            </p:cNvPr>
            <p:cNvSpPr/>
            <p:nvPr/>
          </p:nvSpPr>
          <p:spPr>
            <a:xfrm>
              <a:off x="3714750" y="4686300"/>
              <a:ext cx="3667125" cy="1219200"/>
            </a:xfrm>
            <a:prstGeom prst="ellipse">
              <a:avLst/>
            </a:prstGeom>
            <a:noFill/>
            <a:ln w="57150">
              <a:solidFill>
                <a:srgbClr val="DA3E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Footer Placeholder 2">
            <a:extLst>
              <a:ext uri="{FF2B5EF4-FFF2-40B4-BE49-F238E27FC236}">
                <a16:creationId xmlns:a16="http://schemas.microsoft.com/office/drawing/2014/main" id="{423E8305-5A80-47CE-8F49-5E0ADB6B237B}"/>
              </a:ext>
            </a:extLst>
          </p:cNvPr>
          <p:cNvSpPr>
            <a:spLocks noGrp="1"/>
          </p:cNvSpPr>
          <p:nvPr/>
        </p:nvSpPr>
        <p:spPr>
          <a:xfrm>
            <a:off x="4038600" y="6557712"/>
            <a:ext cx="4114800" cy="19233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Student Assessment Division</a:t>
            </a:r>
          </a:p>
        </p:txBody>
      </p:sp>
      <p:sp>
        <p:nvSpPr>
          <p:cNvPr id="4" name="Slide Number Placeholder 3">
            <a:extLst>
              <a:ext uri="{FF2B5EF4-FFF2-40B4-BE49-F238E27FC236}">
                <a16:creationId xmlns:a16="http://schemas.microsoft.com/office/drawing/2014/main" id="{9A00DF9E-A835-471F-943D-1A36DFA964AE}"/>
              </a:ext>
            </a:extLst>
          </p:cNvPr>
          <p:cNvSpPr>
            <a:spLocks noGrp="1"/>
          </p:cNvSpPr>
          <p:nvPr>
            <p:ph type="sldNum" sz="quarter" idx="10"/>
          </p:nvPr>
        </p:nvSpPr>
        <p:spPr/>
        <p:txBody>
          <a:bodyPr/>
          <a:lstStyle/>
          <a:p>
            <a:pPr>
              <a:defRPr/>
            </a:pPr>
            <a:fld id="{AD28E80A-06D5-4237-9537-368D312261DF}" type="slidenum">
              <a:rPr lang="en-US" sz="1200" smtClean="0">
                <a:solidFill>
                  <a:schemeClr val="bg1"/>
                </a:solidFill>
              </a:rPr>
              <a:pPr>
                <a:defRPr/>
              </a:pPr>
              <a:t>24</a:t>
            </a:fld>
            <a:endParaRPr lang="en-US" sz="1200" dirty="0">
              <a:solidFill>
                <a:schemeClr val="bg1"/>
              </a:solidFill>
            </a:endParaRPr>
          </a:p>
        </p:txBody>
      </p:sp>
    </p:spTree>
    <p:custDataLst>
      <p:tags r:id="rId1"/>
    </p:custDataLst>
    <p:extLst>
      <p:ext uri="{BB962C8B-B14F-4D97-AF65-F5344CB8AC3E}">
        <p14:creationId xmlns:p14="http://schemas.microsoft.com/office/powerpoint/2010/main" val="595568014"/>
      </p:ext>
    </p:extLst>
  </p:cSld>
  <p:clrMapOvr>
    <a:masterClrMapping/>
  </p:clrMapOvr>
  <mc:AlternateContent xmlns:mc="http://schemas.openxmlformats.org/markup-compatibility/2006" xmlns:p14="http://schemas.microsoft.com/office/powerpoint/2010/main">
    <mc:Choice Requires="p14">
      <p:transition spd="med" p14:dur="700" advClick="0" advTm="40204">
        <p:fade/>
      </p:transition>
    </mc:Choice>
    <mc:Fallback xmlns="">
      <p:transition spd="med" advClick="0" advTm="40204">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Example of Rating a Student “On the Border”: Omar </a:t>
            </a:r>
          </a:p>
        </p:txBody>
      </p:sp>
      <p:sp>
        <p:nvSpPr>
          <p:cNvPr id="2" name="Content Placeholder 1"/>
          <p:cNvSpPr>
            <a:spLocks noGrp="1"/>
          </p:cNvSpPr>
          <p:nvPr>
            <p:ph idx="1"/>
          </p:nvPr>
        </p:nvSpPr>
        <p:spPr>
          <a:xfrm>
            <a:off x="355600" y="1402500"/>
            <a:ext cx="11379200" cy="2237859"/>
          </a:xfrm>
        </p:spPr>
        <p:txBody>
          <a:bodyPr>
            <a:normAutofit fontScale="70000" lnSpcReduction="20000"/>
          </a:bodyPr>
          <a:lstStyle/>
          <a:p>
            <a:pPr marL="0" indent="0">
              <a:lnSpc>
                <a:spcPts val="2400"/>
              </a:lnSpc>
              <a:buClr>
                <a:schemeClr val="accent2"/>
              </a:buClr>
              <a:buNone/>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The TELPAS Alternate administration window is open. Ms. Hodge has been gathering information about one of her students, Omar. Ms. Hodge refers to some observations she has made this school year (see below). In her first note from November, she is reminded that Omar was not producing full detailed sentences. At that time, he was only using a small number of combined words. But she sees a difference beginning with her February note. Starting in February, Omar</a:t>
            </a:r>
            <a:r>
              <a:rPr lang="en-US" altLang="en-US" dirty="0">
                <a:latin typeface="Open Sans SemiBold" panose="020B0706030804020204" pitchFamily="34" charset="0"/>
                <a:ea typeface="Open Sans SemiBold" panose="020B0706030804020204" pitchFamily="34" charset="0"/>
                <a:cs typeface="Open Sans SemiBold" panose="020B0706030804020204" pitchFamily="34" charset="0"/>
              </a:rPr>
              <a:t>’</a:t>
            </a:r>
            <a:r>
              <a:rPr lang="en-US" dirty="0">
                <a:latin typeface="Open Sans SemiBold" panose="020B0706030804020204" pitchFamily="34" charset="0"/>
                <a:ea typeface="Open Sans SemiBold" panose="020B0706030804020204" pitchFamily="34" charset="0"/>
                <a:cs typeface="Open Sans SemiBold" panose="020B0706030804020204" pitchFamily="34" charset="0"/>
              </a:rPr>
              <a:t>s responses became more elaborate and complete. She determines that he is now able to </a:t>
            </a:r>
            <a:r>
              <a:rPr lang="en-US" b="1" i="1" dirty="0">
                <a:latin typeface="Open Sans SemiBold" panose="020B0706030804020204" pitchFamily="34" charset="0"/>
                <a:ea typeface="Open Sans SemiBold" panose="020B0706030804020204" pitchFamily="34" charset="0"/>
                <a:cs typeface="Open Sans SemiBold" panose="020B0706030804020204" pitchFamily="34" charset="0"/>
              </a:rPr>
              <a:t>share detailed personal experiences</a:t>
            </a:r>
            <a:r>
              <a:rPr lang="en-US" dirty="0">
                <a:latin typeface="Open Sans SemiBold" panose="020B0706030804020204" pitchFamily="34" charset="0"/>
                <a:ea typeface="Open Sans SemiBold" panose="020B0706030804020204" pitchFamily="34" charset="0"/>
                <a:cs typeface="Open Sans SemiBold" panose="020B0706030804020204" pitchFamily="34" charset="0"/>
              </a:rPr>
              <a:t>.</a:t>
            </a:r>
          </a:p>
        </p:txBody>
      </p:sp>
      <p:grpSp>
        <p:nvGrpSpPr>
          <p:cNvPr id="4" name="Group 3" descr="Image of Observable Behavior S5 with two levels circled and some teacher notes transcribing things Omar said in November, February and March" title="Observable Behavior">
            <a:extLst>
              <a:ext uri="{FF2B5EF4-FFF2-40B4-BE49-F238E27FC236}">
                <a16:creationId xmlns:a16="http://schemas.microsoft.com/office/drawing/2014/main" id="{F521507C-9EB5-497C-9CAA-F16011F48A39}"/>
              </a:ext>
            </a:extLst>
          </p:cNvPr>
          <p:cNvGrpSpPr/>
          <p:nvPr/>
        </p:nvGrpSpPr>
        <p:grpSpPr>
          <a:xfrm>
            <a:off x="1712593" y="3709634"/>
            <a:ext cx="7971327" cy="2672468"/>
            <a:chOff x="1712593" y="3709634"/>
            <a:chExt cx="7971327" cy="2672468"/>
          </a:xfrm>
        </p:grpSpPr>
        <p:pic>
          <p:nvPicPr>
            <p:cNvPr id="5" name="Content Placeholder 3" descr="Observable Behavior&#10;&#10;Image of Observable Behavior S5 with two levels circled and some teacher notes transcribing things Omar said in November, February and March"/>
            <p:cNvPicPr>
              <a:picLocks noChangeAspect="1"/>
            </p:cNvPicPr>
            <p:nvPr/>
          </p:nvPicPr>
          <p:blipFill>
            <a:blip r:embed="rId4"/>
            <a:stretch>
              <a:fillRect/>
            </a:stretch>
          </p:blipFill>
          <p:spPr>
            <a:xfrm>
              <a:off x="1712593" y="3709634"/>
              <a:ext cx="7971327" cy="2672468"/>
            </a:xfrm>
            <a:prstGeom prst="rect">
              <a:avLst/>
            </a:prstGeom>
          </p:spPr>
        </p:pic>
        <p:sp>
          <p:nvSpPr>
            <p:cNvPr id="6" name="Oval 5"/>
            <p:cNvSpPr/>
            <p:nvPr/>
          </p:nvSpPr>
          <p:spPr>
            <a:xfrm>
              <a:off x="6254496" y="3783880"/>
              <a:ext cx="3078856" cy="134710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Footer Placeholder 2">
            <a:extLst>
              <a:ext uri="{FF2B5EF4-FFF2-40B4-BE49-F238E27FC236}">
                <a16:creationId xmlns:a16="http://schemas.microsoft.com/office/drawing/2014/main" id="{423E8305-5A80-47CE-8F49-5E0ADB6B237B}"/>
              </a:ext>
            </a:extLst>
          </p:cNvPr>
          <p:cNvSpPr>
            <a:spLocks noGrp="1"/>
          </p:cNvSpPr>
          <p:nvPr/>
        </p:nvSpPr>
        <p:spPr>
          <a:xfrm>
            <a:off x="4038600" y="6589462"/>
            <a:ext cx="4114800" cy="19233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Student Assessment Division</a:t>
            </a:r>
          </a:p>
        </p:txBody>
      </p:sp>
      <p:sp>
        <p:nvSpPr>
          <p:cNvPr id="7" name="Slide Number Placeholder 3">
            <a:extLst>
              <a:ext uri="{FF2B5EF4-FFF2-40B4-BE49-F238E27FC236}">
                <a16:creationId xmlns:a16="http://schemas.microsoft.com/office/drawing/2014/main" id="{51F8B977-A6BB-4CCD-81DD-B3393AC4C5D5}"/>
              </a:ext>
            </a:extLst>
          </p:cNvPr>
          <p:cNvSpPr>
            <a:spLocks noGrp="1"/>
          </p:cNvSpPr>
          <p:nvPr>
            <p:ph type="sldNum" sz="quarter" idx="10"/>
          </p:nvPr>
        </p:nvSpPr>
        <p:spPr>
          <a:xfrm>
            <a:off x="11049000" y="6416675"/>
            <a:ext cx="609600" cy="365125"/>
          </a:xfrm>
        </p:spPr>
        <p:txBody>
          <a:bodyPr/>
          <a:lstStyle/>
          <a:p>
            <a:pPr>
              <a:defRPr/>
            </a:pPr>
            <a:fld id="{AD28E80A-06D5-4237-9537-368D312261DF}" type="slidenum">
              <a:rPr lang="en-US" sz="1200" smtClean="0">
                <a:solidFill>
                  <a:schemeClr val="bg1"/>
                </a:solidFill>
              </a:rPr>
              <a:pPr>
                <a:defRPr/>
              </a:pPr>
              <a:t>25</a:t>
            </a:fld>
            <a:endParaRPr lang="en-US" sz="1200" dirty="0">
              <a:solidFill>
                <a:schemeClr val="bg1"/>
              </a:solidFill>
            </a:endParaRPr>
          </a:p>
        </p:txBody>
      </p:sp>
    </p:spTree>
    <p:custDataLst>
      <p:tags r:id="rId1"/>
    </p:custDataLst>
    <p:extLst>
      <p:ext uri="{BB962C8B-B14F-4D97-AF65-F5344CB8AC3E}">
        <p14:creationId xmlns:p14="http://schemas.microsoft.com/office/powerpoint/2010/main" val="3877784069"/>
      </p:ext>
    </p:extLst>
  </p:cSld>
  <p:clrMapOvr>
    <a:masterClrMapping/>
  </p:clrMapOvr>
  <mc:AlternateContent xmlns:mc="http://schemas.openxmlformats.org/markup-compatibility/2006" xmlns:p14="http://schemas.microsoft.com/office/powerpoint/2010/main">
    <mc:Choice Requires="p14">
      <p:transition spd="med" p14:dur="700" advClick="0" advTm="29325">
        <p:fade/>
      </p:transition>
    </mc:Choice>
    <mc:Fallback xmlns="">
      <p:transition spd="med" advClick="0" advTm="29325">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5913" y="271544"/>
            <a:ext cx="9597887" cy="710206"/>
          </a:xfrm>
        </p:spPr>
        <p:txBody>
          <a:bodyPr>
            <a:normAutofit/>
          </a:bodyPr>
          <a:lstStyle/>
          <a:p>
            <a:r>
              <a:rPr lang="en-US" dirty="0"/>
              <a:t>Alternate Response Modes</a:t>
            </a:r>
          </a:p>
        </p:txBody>
      </p:sp>
      <p:sp>
        <p:nvSpPr>
          <p:cNvPr id="3" name="Content Placeholder 2"/>
          <p:cNvSpPr>
            <a:spLocks noGrp="1"/>
          </p:cNvSpPr>
          <p:nvPr>
            <p:ph idx="13"/>
          </p:nvPr>
        </p:nvSpPr>
        <p:spPr>
          <a:xfrm>
            <a:off x="163468" y="1322343"/>
            <a:ext cx="6788875" cy="5234504"/>
          </a:xfrm>
        </p:spPr>
        <p:txBody>
          <a:bodyPr>
            <a:noAutofit/>
          </a:bodyPr>
          <a:lstStyle/>
          <a:p>
            <a:pPr>
              <a:lnSpc>
                <a:spcPts val="2100"/>
              </a:lnSpc>
              <a:spcBef>
                <a:spcPts val="600"/>
              </a:spcBef>
              <a:spcAft>
                <a:spcPts val="600"/>
              </a:spcAft>
              <a:buClr>
                <a:schemeClr val="accent2"/>
              </a:buClr>
              <a:buFont typeface="Wingdings" panose="05000000000000000000" pitchFamily="2" charset="2"/>
              <a:buChar char="§"/>
              <a:defRPr/>
            </a:pPr>
            <a:r>
              <a:rPr lang="en-US" sz="2000" dirty="0">
                <a:latin typeface="Open Sans SemiBold" panose="020B0706030804020204" pitchFamily="34" charset="0"/>
                <a:ea typeface="Open Sans SemiBold" panose="020B0706030804020204" pitchFamily="34" charset="0"/>
                <a:cs typeface="Open Sans SemiBold" panose="020B0706030804020204" pitchFamily="34" charset="0"/>
              </a:rPr>
              <a:t>For TELPAS Alternate, “English” is more inclusive to allow for all modes of communication in English.</a:t>
            </a:r>
          </a:p>
          <a:p>
            <a:pPr>
              <a:lnSpc>
                <a:spcPts val="2100"/>
              </a:lnSpc>
              <a:spcBef>
                <a:spcPts val="600"/>
              </a:spcBef>
              <a:spcAft>
                <a:spcPts val="600"/>
              </a:spcAft>
              <a:buClr>
                <a:schemeClr val="accent2"/>
              </a:buClr>
              <a:buFont typeface="Wingdings" panose="05000000000000000000" pitchFamily="2" charset="2"/>
              <a:buChar char="§"/>
              <a:defRPr/>
            </a:pPr>
            <a:r>
              <a:rPr lang="en-US" sz="2000" dirty="0">
                <a:latin typeface="Open Sans SemiBold" panose="020B0706030804020204" pitchFamily="34" charset="0"/>
                <a:ea typeface="Open Sans SemiBold" panose="020B0706030804020204" pitchFamily="34" charset="0"/>
                <a:cs typeface="Open Sans SemiBold" panose="020B0706030804020204" pitchFamily="34" charset="0"/>
              </a:rPr>
              <a:t>Some EB students use sign language, braille, or another method of communication as a substitute for traditional English in one or more language domains.</a:t>
            </a:r>
          </a:p>
          <a:p>
            <a:pPr>
              <a:lnSpc>
                <a:spcPts val="2100"/>
              </a:lnSpc>
              <a:spcBef>
                <a:spcPts val="600"/>
              </a:spcBef>
              <a:spcAft>
                <a:spcPts val="600"/>
              </a:spcAft>
              <a:buClr>
                <a:schemeClr val="accent2"/>
              </a:buClr>
              <a:buFont typeface="Wingdings" panose="05000000000000000000" pitchFamily="2" charset="2"/>
              <a:buChar char="§"/>
              <a:defRPr/>
            </a:pPr>
            <a:r>
              <a:rPr lang="en-US" sz="2000" dirty="0">
                <a:latin typeface="Open Sans SemiBold" panose="020B0706030804020204" pitchFamily="34" charset="0"/>
                <a:ea typeface="Open Sans SemiBold" panose="020B0706030804020204" pitchFamily="34" charset="0"/>
                <a:cs typeface="Open Sans SemiBold" panose="020B0706030804020204" pitchFamily="34" charset="0"/>
              </a:rPr>
              <a:t>Test administrators should allow students to use one or more alternate response modes on the following slide if the students regularly use the response mode(s) during instruction and in accordance with the IEP.</a:t>
            </a:r>
          </a:p>
          <a:p>
            <a:pPr>
              <a:lnSpc>
                <a:spcPts val="2100"/>
              </a:lnSpc>
              <a:spcBef>
                <a:spcPts val="600"/>
              </a:spcBef>
              <a:spcAft>
                <a:spcPts val="600"/>
              </a:spcAft>
              <a:buClr>
                <a:schemeClr val="accent2"/>
              </a:buClr>
              <a:buFont typeface="Wingdings" panose="05000000000000000000" pitchFamily="2" charset="2"/>
              <a:buChar char="§"/>
              <a:defRPr/>
            </a:pPr>
            <a:r>
              <a:rPr lang="en-US" sz="2000" dirty="0">
                <a:latin typeface="Open Sans SemiBold" panose="020B0706030804020204" pitchFamily="34" charset="0"/>
                <a:ea typeface="Open Sans SemiBold" panose="020B0706030804020204" pitchFamily="34" charset="0"/>
                <a:cs typeface="Open Sans SemiBold" panose="020B0706030804020204" pitchFamily="34" charset="0"/>
              </a:rPr>
              <a:t>Alternate response modes are only intended for students who cannot listen, speak, read, or write in a traditional way. They are intended to address the communication needs of students based on their disability.</a:t>
            </a:r>
          </a:p>
        </p:txBody>
      </p:sp>
      <p:pic>
        <p:nvPicPr>
          <p:cNvPr id="8" name="Picture 7" descr="Image of a student using a tablet&#10;&#10;Description generated with very high confidence" title="Photograph">
            <a:extLst>
              <a:ext uri="{FF2B5EF4-FFF2-40B4-BE49-F238E27FC236}">
                <a16:creationId xmlns:a16="http://schemas.microsoft.com/office/drawing/2014/main" id="{A1E18310-9A41-4411-BDD9-1327345AE56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650" r="8423" b="7754"/>
          <a:stretch/>
        </p:blipFill>
        <p:spPr>
          <a:xfrm>
            <a:off x="7229987" y="1955203"/>
            <a:ext cx="4733411" cy="2761940"/>
          </a:xfrm>
          <a:prstGeom prst="rect">
            <a:avLst/>
          </a:prstGeom>
        </p:spPr>
      </p:pic>
      <p:sp>
        <p:nvSpPr>
          <p:cNvPr id="4" name="Footer Placeholder 3">
            <a:extLst>
              <a:ext uri="{FF2B5EF4-FFF2-40B4-BE49-F238E27FC236}">
                <a16:creationId xmlns:a16="http://schemas.microsoft.com/office/drawing/2014/main" id="{BF2A6044-2EB4-430D-AA74-DD951E96071F}"/>
              </a:ext>
            </a:extLst>
          </p:cNvPr>
          <p:cNvSpPr>
            <a:spLocks noGrp="1"/>
          </p:cNvSpPr>
          <p:nvPr>
            <p:ph type="ftr" sz="quarter" idx="11"/>
          </p:nvPr>
        </p:nvSpPr>
        <p:spPr/>
        <p:txBody>
          <a:bodyPr/>
          <a:lstStyle/>
          <a:p>
            <a:r>
              <a:rPr lang="en-US" dirty="0"/>
              <a:t>Student Assessment Division</a:t>
            </a:r>
          </a:p>
        </p:txBody>
      </p:sp>
      <p:sp>
        <p:nvSpPr>
          <p:cNvPr id="5" name="Slide Number Placeholder 4">
            <a:extLst>
              <a:ext uri="{FF2B5EF4-FFF2-40B4-BE49-F238E27FC236}">
                <a16:creationId xmlns:a16="http://schemas.microsoft.com/office/drawing/2014/main" id="{2DD21745-730F-4CAE-AB2D-AE5CB2358071}"/>
              </a:ext>
            </a:extLst>
          </p:cNvPr>
          <p:cNvSpPr>
            <a:spLocks noGrp="1"/>
          </p:cNvSpPr>
          <p:nvPr>
            <p:ph type="sldNum" sz="quarter" idx="12"/>
          </p:nvPr>
        </p:nvSpPr>
        <p:spPr/>
        <p:txBody>
          <a:bodyPr/>
          <a:lstStyle/>
          <a:p>
            <a:fld id="{0088AB57-2DBE-44A3-AE96-942C49E954BF}" type="slidenum">
              <a:rPr lang="en-US" smtClean="0"/>
              <a:t>26</a:t>
            </a:fld>
            <a:endParaRPr lang="en-US" dirty="0"/>
          </a:p>
        </p:txBody>
      </p:sp>
    </p:spTree>
    <p:custDataLst>
      <p:tags r:id="rId1"/>
    </p:custDataLst>
    <p:extLst>
      <p:ext uri="{BB962C8B-B14F-4D97-AF65-F5344CB8AC3E}">
        <p14:creationId xmlns:p14="http://schemas.microsoft.com/office/powerpoint/2010/main" val="506154420"/>
      </p:ext>
    </p:extLst>
  </p:cSld>
  <p:clrMapOvr>
    <a:masterClrMapping/>
  </p:clrMapOvr>
  <mc:AlternateContent xmlns:mc="http://schemas.openxmlformats.org/markup-compatibility/2006" xmlns:p14="http://schemas.microsoft.com/office/powerpoint/2010/main">
    <mc:Choice Requires="p14">
      <p:transition spd="med" p14:dur="700" advClick="0" advTm="52323">
        <p:fade/>
      </p:transition>
    </mc:Choice>
    <mc:Fallback xmlns="">
      <p:transition spd="med" advClick="0" advTm="52323">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5912" y="275912"/>
            <a:ext cx="9597887" cy="897564"/>
          </a:xfrm>
        </p:spPr>
        <p:txBody>
          <a:bodyPr>
            <a:noAutofit/>
          </a:bodyPr>
          <a:lstStyle/>
          <a:p>
            <a:r>
              <a:rPr lang="en-US" dirty="0"/>
              <a:t>Allowable Response Modes for the Speaking Domain</a:t>
            </a:r>
          </a:p>
        </p:txBody>
      </p:sp>
      <p:sp>
        <p:nvSpPr>
          <p:cNvPr id="3" name="Content Placeholder 2"/>
          <p:cNvSpPr>
            <a:spLocks noGrp="1"/>
          </p:cNvSpPr>
          <p:nvPr>
            <p:ph idx="13"/>
          </p:nvPr>
        </p:nvSpPr>
        <p:spPr>
          <a:xfrm>
            <a:off x="546411" y="1524543"/>
            <a:ext cx="10807388" cy="4302459"/>
          </a:xfrm>
        </p:spPr>
        <p:txBody>
          <a:bodyPr>
            <a:normAutofit/>
          </a:bodyPr>
          <a:lstStyle/>
          <a:p>
            <a:pPr marL="0" indent="0">
              <a:buNone/>
            </a:pPr>
            <a:r>
              <a:rPr lang="en-US" sz="2400" dirty="0">
                <a:latin typeface="Open Sans SemiBold" panose="020B0706030804020204" pitchFamily="34" charset="0"/>
                <a:ea typeface="Open Sans SemiBold" panose="020B0706030804020204" pitchFamily="34" charset="0"/>
                <a:cs typeface="Open Sans SemiBold" panose="020B0706030804020204" pitchFamily="34" charset="0"/>
              </a:rPr>
              <a:t>For the speaking domain, it is allowable for a student to</a:t>
            </a:r>
          </a:p>
          <a:p>
            <a:pPr lvl="1">
              <a:lnSpc>
                <a:spcPct val="100000"/>
              </a:lnSpc>
              <a:spcAft>
                <a:spcPts val="400"/>
              </a:spcAft>
              <a:buClr>
                <a:schemeClr val="accent2"/>
              </a:buClr>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verbalize responses</a:t>
            </a:r>
          </a:p>
          <a:p>
            <a:pPr marL="457200" lvl="1" indent="0">
              <a:lnSpc>
                <a:spcPct val="100000"/>
              </a:lnSpc>
              <a:spcAft>
                <a:spcPts val="400"/>
              </a:spcAft>
              <a:buClr>
                <a:schemeClr val="accent2"/>
              </a:buClr>
              <a:buNone/>
            </a:pPr>
            <a:endParaRPr lang="en-US" dirty="0">
              <a:latin typeface="Open Sans SemiBold" panose="020B0706030804020204" pitchFamily="34" charset="0"/>
              <a:ea typeface="Open Sans SemiBold" panose="020B0706030804020204" pitchFamily="34" charset="0"/>
              <a:cs typeface="Open Sans SemiBold" panose="020B0706030804020204" pitchFamily="34" charset="0"/>
            </a:endParaRPr>
          </a:p>
          <a:p>
            <a:pPr lvl="1">
              <a:lnSpc>
                <a:spcPct val="100000"/>
              </a:lnSpc>
              <a:spcAft>
                <a:spcPts val="400"/>
              </a:spcAft>
              <a:buClr>
                <a:schemeClr val="accent2"/>
              </a:buClr>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form responses with the assistance of a communication device with preprogrammed familiar vocabulary or programmed student vocabulary</a:t>
            </a:r>
          </a:p>
          <a:p>
            <a:pPr lvl="1">
              <a:lnSpc>
                <a:spcPct val="100000"/>
              </a:lnSpc>
              <a:spcAft>
                <a:spcPts val="400"/>
              </a:spcAft>
              <a:buClr>
                <a:schemeClr val="accent2"/>
              </a:buClr>
            </a:pPr>
            <a:endParaRPr lang="en-US" dirty="0">
              <a:latin typeface="Open Sans SemiBold" panose="020B0706030804020204" pitchFamily="34" charset="0"/>
              <a:ea typeface="Open Sans SemiBold" panose="020B0706030804020204" pitchFamily="34" charset="0"/>
              <a:cs typeface="Open Sans SemiBold" panose="020B0706030804020204" pitchFamily="34" charset="0"/>
            </a:endParaRPr>
          </a:p>
          <a:p>
            <a:pPr lvl="1">
              <a:lnSpc>
                <a:spcPct val="100000"/>
              </a:lnSpc>
              <a:spcAft>
                <a:spcPts val="400"/>
              </a:spcAft>
              <a:buClr>
                <a:schemeClr val="accent2"/>
              </a:buClr>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sign responses</a:t>
            </a:r>
          </a:p>
        </p:txBody>
      </p:sp>
      <p:sp>
        <p:nvSpPr>
          <p:cNvPr id="4" name="Footer Placeholder 3">
            <a:extLst>
              <a:ext uri="{FF2B5EF4-FFF2-40B4-BE49-F238E27FC236}">
                <a16:creationId xmlns:a16="http://schemas.microsoft.com/office/drawing/2014/main" id="{AA7AECCA-6281-4571-AAD4-E1E82C486E44}"/>
              </a:ext>
            </a:extLst>
          </p:cNvPr>
          <p:cNvSpPr>
            <a:spLocks noGrp="1"/>
          </p:cNvSpPr>
          <p:nvPr>
            <p:ph type="ftr" sz="quarter" idx="11"/>
          </p:nvPr>
        </p:nvSpPr>
        <p:spPr/>
        <p:txBody>
          <a:bodyPr/>
          <a:lstStyle/>
          <a:p>
            <a:r>
              <a:rPr lang="en-US" dirty="0"/>
              <a:t>Student Assessment Division</a:t>
            </a:r>
          </a:p>
        </p:txBody>
      </p:sp>
      <p:sp>
        <p:nvSpPr>
          <p:cNvPr id="5" name="Slide Number Placeholder 4">
            <a:extLst>
              <a:ext uri="{FF2B5EF4-FFF2-40B4-BE49-F238E27FC236}">
                <a16:creationId xmlns:a16="http://schemas.microsoft.com/office/drawing/2014/main" id="{9C8C1551-A67C-43BE-835E-B0667D3B02C8}"/>
              </a:ext>
            </a:extLst>
          </p:cNvPr>
          <p:cNvSpPr>
            <a:spLocks noGrp="1"/>
          </p:cNvSpPr>
          <p:nvPr>
            <p:ph type="sldNum" sz="quarter" idx="12"/>
          </p:nvPr>
        </p:nvSpPr>
        <p:spPr/>
        <p:txBody>
          <a:bodyPr/>
          <a:lstStyle/>
          <a:p>
            <a:fld id="{0088AB57-2DBE-44A3-AE96-942C49E954BF}" type="slidenum">
              <a:rPr lang="en-US" smtClean="0"/>
              <a:t>27</a:t>
            </a:fld>
            <a:endParaRPr lang="en-US" dirty="0"/>
          </a:p>
        </p:txBody>
      </p:sp>
    </p:spTree>
    <p:custDataLst>
      <p:tags r:id="rId1"/>
    </p:custDataLst>
    <p:extLst>
      <p:ext uri="{BB962C8B-B14F-4D97-AF65-F5344CB8AC3E}">
        <p14:creationId xmlns:p14="http://schemas.microsoft.com/office/powerpoint/2010/main" val="3371690072"/>
      </p:ext>
    </p:extLst>
  </p:cSld>
  <p:clrMapOvr>
    <a:masterClrMapping/>
  </p:clrMapOvr>
  <mc:AlternateContent xmlns:mc="http://schemas.openxmlformats.org/markup-compatibility/2006" xmlns:p14="http://schemas.microsoft.com/office/powerpoint/2010/main">
    <mc:Choice Requires="p14">
      <p:transition spd="med" p14:dur="700" advClick="0" advTm="12049">
        <p:fade/>
      </p:transition>
    </mc:Choice>
    <mc:Fallback xmlns="">
      <p:transition spd="med" advClick="0" advTm="12049">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5913" y="354511"/>
            <a:ext cx="9597887" cy="710206"/>
          </a:xfrm>
        </p:spPr>
        <p:txBody>
          <a:bodyPr>
            <a:noAutofit/>
          </a:bodyPr>
          <a:lstStyle/>
          <a:p>
            <a:r>
              <a:rPr lang="en-US" dirty="0"/>
              <a:t>Augmentative and Alternative Communication</a:t>
            </a:r>
            <a:endParaRPr lang="en-US" dirty="0">
              <a:solidFill>
                <a:srgbClr val="FF0000"/>
              </a:solidFill>
            </a:endParaRPr>
          </a:p>
        </p:txBody>
      </p:sp>
      <p:sp>
        <p:nvSpPr>
          <p:cNvPr id="3" name="Content Placeholder 2"/>
          <p:cNvSpPr>
            <a:spLocks noGrp="1"/>
          </p:cNvSpPr>
          <p:nvPr>
            <p:ph idx="13"/>
          </p:nvPr>
        </p:nvSpPr>
        <p:spPr>
          <a:xfrm>
            <a:off x="687987" y="1345970"/>
            <a:ext cx="7640226" cy="5071863"/>
          </a:xfrm>
        </p:spPr>
        <p:txBody>
          <a:bodyPr>
            <a:normAutofit/>
          </a:bodyPr>
          <a:lstStyle/>
          <a:p>
            <a:pPr>
              <a:spcAft>
                <a:spcPts val="500"/>
              </a:spcAft>
              <a:buClr>
                <a:schemeClr val="accent2"/>
              </a:buClr>
              <a:buFont typeface="Wingdings" panose="05000000000000000000" pitchFamily="2" charset="2"/>
              <a:buChar char="§"/>
            </a:pPr>
            <a:r>
              <a:rPr lang="en-US" sz="2400" dirty="0">
                <a:latin typeface="Open Sans SemiBold" panose="020B0706030804020204" pitchFamily="34" charset="0"/>
                <a:ea typeface="Open Sans SemiBold" panose="020B0706030804020204" pitchFamily="34" charset="0"/>
                <a:cs typeface="Open Sans SemiBold" panose="020B0706030804020204" pitchFamily="34" charset="0"/>
              </a:rPr>
              <a:t>Augmentative and Alternative Communication: </a:t>
            </a:r>
            <a:r>
              <a:rPr lang="en-US" sz="2400" b="0" dirty="0">
                <a:latin typeface="Open Sans SemiBold" panose="020B0706030804020204" pitchFamily="34" charset="0"/>
                <a:ea typeface="Open Sans SemiBold" panose="020B0706030804020204" pitchFamily="34" charset="0"/>
                <a:cs typeface="Open Sans SemiBold" panose="020B0706030804020204" pitchFamily="34" charset="0"/>
              </a:rPr>
              <a:t>a means other than traditional spoken or written communication by which a student can share a message with others. </a:t>
            </a:r>
            <a:endParaRPr lang="en-US" sz="2400" dirty="0">
              <a:latin typeface="Open Sans SemiBold" panose="020B0706030804020204" pitchFamily="34" charset="0"/>
              <a:ea typeface="Open Sans SemiBold" panose="020B0706030804020204" pitchFamily="34" charset="0"/>
              <a:cs typeface="Open Sans SemiBold" panose="020B0706030804020204" pitchFamily="34" charset="0"/>
            </a:endParaRPr>
          </a:p>
          <a:p>
            <a:pPr>
              <a:buClr>
                <a:schemeClr val="accent2"/>
              </a:buClr>
              <a:buFont typeface="Wingdings" panose="05000000000000000000" pitchFamily="2" charset="2"/>
              <a:buChar char="§"/>
            </a:pPr>
            <a:r>
              <a:rPr lang="en-US" sz="2400" dirty="0">
                <a:latin typeface="Open Sans SemiBold" panose="020B0706030804020204" pitchFamily="34" charset="0"/>
                <a:ea typeface="Open Sans SemiBold" panose="020B0706030804020204" pitchFamily="34" charset="0"/>
                <a:cs typeface="Open Sans SemiBold" panose="020B0706030804020204" pitchFamily="34" charset="0"/>
              </a:rPr>
              <a:t>Examples include but are not limited to:</a:t>
            </a:r>
          </a:p>
          <a:p>
            <a:pPr marL="566738" lvl="1" indent="-276225">
              <a:buClr>
                <a:srgbClr val="0070C0"/>
              </a:buClr>
              <a:buFont typeface="Arial" panose="020B0604020202020204" pitchFamily="34" charset="0"/>
              <a:buChar char="•"/>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gestures	</a:t>
            </a:r>
          </a:p>
          <a:p>
            <a:pPr marL="566738" lvl="1" indent="-276225">
              <a:buClr>
                <a:srgbClr val="0070C0"/>
              </a:buClr>
              <a:buFont typeface="Arial" panose="020B0604020202020204" pitchFamily="34" charset="0"/>
              <a:buChar char="•"/>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facial expressions</a:t>
            </a:r>
          </a:p>
          <a:p>
            <a:pPr marL="566738" lvl="1" indent="-276225">
              <a:buClr>
                <a:srgbClr val="0070C0"/>
              </a:buClr>
              <a:buFont typeface="Arial" panose="020B0604020202020204" pitchFamily="34" charset="0"/>
              <a:buChar char="•"/>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picture cards</a:t>
            </a:r>
          </a:p>
          <a:p>
            <a:pPr marL="566738" lvl="1" indent="-276225">
              <a:buClr>
                <a:srgbClr val="0070C0"/>
              </a:buClr>
              <a:buFont typeface="Arial" panose="020B0604020202020204" pitchFamily="34" charset="0"/>
              <a:buChar char="•"/>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picture boards</a:t>
            </a:r>
          </a:p>
          <a:p>
            <a:pPr marL="566738" lvl="1" indent="-276225">
              <a:buClr>
                <a:srgbClr val="0070C0"/>
              </a:buClr>
              <a:buFont typeface="Arial" panose="020B0604020202020204" pitchFamily="34" charset="0"/>
              <a:buChar char="•"/>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sign language</a:t>
            </a:r>
          </a:p>
          <a:p>
            <a:pPr marL="566738" lvl="1" indent="-276225">
              <a:buClr>
                <a:srgbClr val="0070C0"/>
              </a:buClr>
              <a:buFont typeface="Arial" panose="020B0604020202020204" pitchFamily="34" charset="0"/>
              <a:buChar char="•"/>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speech-generating devices</a:t>
            </a:r>
          </a:p>
          <a:p>
            <a:pPr marL="566738" lvl="1" indent="-276225">
              <a:buClr>
                <a:srgbClr val="0070C0"/>
              </a:buClr>
              <a:buFont typeface="Arial" panose="020B0604020202020204" pitchFamily="34" charset="0"/>
              <a:buChar char="•"/>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switch-based output devices</a:t>
            </a:r>
          </a:p>
          <a:p>
            <a:pPr marL="566738" lvl="1" indent="-276225">
              <a:buClr>
                <a:srgbClr val="0070C0"/>
              </a:buClr>
              <a:buFont typeface="Arial" panose="020B0604020202020204" pitchFamily="34" charset="0"/>
              <a:buChar char="•"/>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real objects</a:t>
            </a:r>
          </a:p>
          <a:p>
            <a:pPr lvl="1"/>
            <a:endParaRPr lang="en-US" dirty="0">
              <a:latin typeface="Open Sans"/>
            </a:endParaRPr>
          </a:p>
          <a:p>
            <a:pPr lvl="1"/>
            <a:endParaRPr lang="en-US" dirty="0">
              <a:latin typeface="Open Sans"/>
            </a:endParaRPr>
          </a:p>
        </p:txBody>
      </p:sp>
      <p:pic>
        <p:nvPicPr>
          <p:cNvPr id="6" name="Picture 5" descr="Image of a student using an aternative communication device&#10;&#10;Description generated with very high confidence" title="Photograph">
            <a:extLst>
              <a:ext uri="{FF2B5EF4-FFF2-40B4-BE49-F238E27FC236}">
                <a16:creationId xmlns:a16="http://schemas.microsoft.com/office/drawing/2014/main" id="{BDEAC69E-A95D-42E4-9CCE-163C4596324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706"/>
          <a:stretch/>
        </p:blipFill>
        <p:spPr>
          <a:xfrm rot="5400000">
            <a:off x="7521389" y="2311459"/>
            <a:ext cx="4921621" cy="3171363"/>
          </a:xfrm>
          <a:prstGeom prst="rect">
            <a:avLst/>
          </a:prstGeom>
        </p:spPr>
      </p:pic>
      <p:sp>
        <p:nvSpPr>
          <p:cNvPr id="4" name="Footer Placeholder 3">
            <a:extLst>
              <a:ext uri="{FF2B5EF4-FFF2-40B4-BE49-F238E27FC236}">
                <a16:creationId xmlns:a16="http://schemas.microsoft.com/office/drawing/2014/main" id="{EF210C22-B626-447E-A8D0-43F998CE9D38}"/>
              </a:ext>
            </a:extLst>
          </p:cNvPr>
          <p:cNvSpPr>
            <a:spLocks noGrp="1"/>
          </p:cNvSpPr>
          <p:nvPr>
            <p:ph type="ftr" sz="quarter" idx="11"/>
          </p:nvPr>
        </p:nvSpPr>
        <p:spPr/>
        <p:txBody>
          <a:bodyPr/>
          <a:lstStyle/>
          <a:p>
            <a:r>
              <a:rPr lang="en-US" dirty="0"/>
              <a:t>Student Assessment Division</a:t>
            </a:r>
          </a:p>
        </p:txBody>
      </p:sp>
      <p:sp>
        <p:nvSpPr>
          <p:cNvPr id="5" name="Slide Number Placeholder 4">
            <a:extLst>
              <a:ext uri="{FF2B5EF4-FFF2-40B4-BE49-F238E27FC236}">
                <a16:creationId xmlns:a16="http://schemas.microsoft.com/office/drawing/2014/main" id="{96CEC725-4868-4D2F-917F-19B9FA0377A4}"/>
              </a:ext>
            </a:extLst>
          </p:cNvPr>
          <p:cNvSpPr>
            <a:spLocks noGrp="1"/>
          </p:cNvSpPr>
          <p:nvPr>
            <p:ph type="sldNum" sz="quarter" idx="12"/>
          </p:nvPr>
        </p:nvSpPr>
        <p:spPr/>
        <p:txBody>
          <a:bodyPr/>
          <a:lstStyle/>
          <a:p>
            <a:fld id="{0088AB57-2DBE-44A3-AE96-942C49E954BF}" type="slidenum">
              <a:rPr lang="en-US" smtClean="0"/>
              <a:t>28</a:t>
            </a:fld>
            <a:endParaRPr lang="en-US" dirty="0"/>
          </a:p>
        </p:txBody>
      </p:sp>
    </p:spTree>
    <p:custDataLst>
      <p:tags r:id="rId1"/>
    </p:custDataLst>
    <p:extLst>
      <p:ext uri="{BB962C8B-B14F-4D97-AF65-F5344CB8AC3E}">
        <p14:creationId xmlns:p14="http://schemas.microsoft.com/office/powerpoint/2010/main" val="38082320"/>
      </p:ext>
    </p:extLst>
  </p:cSld>
  <p:clrMapOvr>
    <a:masterClrMapping/>
  </p:clrMapOvr>
  <mc:AlternateContent xmlns:mc="http://schemas.openxmlformats.org/markup-compatibility/2006" xmlns:p14="http://schemas.microsoft.com/office/powerpoint/2010/main">
    <mc:Choice Requires="p14">
      <p:transition spd="med" p14:dur="700" advClick="0" advTm="33060">
        <p:fade/>
      </p:transition>
    </mc:Choice>
    <mc:Fallback xmlns="">
      <p:transition spd="med" advClick="0" advTm="3306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4647" y="275849"/>
            <a:ext cx="8936333" cy="710206"/>
          </a:xfrm>
        </p:spPr>
        <p:txBody>
          <a:bodyPr/>
          <a:lstStyle/>
          <a:p>
            <a:r>
              <a:rPr lang="en-US" dirty="0">
                <a:solidFill>
                  <a:srgbClr val="4472C4"/>
                </a:solidFill>
              </a:rPr>
              <a:t>Prompting Versus Leading </a:t>
            </a:r>
          </a:p>
        </p:txBody>
      </p:sp>
      <p:sp>
        <p:nvSpPr>
          <p:cNvPr id="3" name="Content Placeholder 2"/>
          <p:cNvSpPr>
            <a:spLocks noGrp="1"/>
          </p:cNvSpPr>
          <p:nvPr>
            <p:ph sz="quarter" idx="13"/>
          </p:nvPr>
        </p:nvSpPr>
        <p:spPr>
          <a:xfrm>
            <a:off x="923365" y="1289685"/>
            <a:ext cx="10309411" cy="4806315"/>
          </a:xfrm>
        </p:spPr>
        <p:txBody>
          <a:bodyPr>
            <a:normAutofit fontScale="70000" lnSpcReduction="20000"/>
          </a:bodyPr>
          <a:lstStyle/>
          <a:p>
            <a:pPr marL="406400" indent="-406400">
              <a:lnSpc>
                <a:spcPts val="2600"/>
              </a:lnSpc>
              <a:spcBef>
                <a:spcPts val="0"/>
              </a:spcBef>
              <a:spcAft>
                <a:spcPts val="1000"/>
              </a:spcAft>
              <a:buClr>
                <a:schemeClr val="accent2"/>
              </a:buClr>
              <a:buFont typeface="Wingdings" panose="05000000000000000000" pitchFamily="2" charset="2"/>
              <a:buChar char="§"/>
            </a:pPr>
            <a:r>
              <a:rPr lang="en-US" sz="3400" b="1" dirty="0">
                <a:latin typeface="Open Sans SemiBold" panose="020B0706030804020204" pitchFamily="34" charset="0"/>
                <a:ea typeface="Open Sans SemiBold" panose="020B0706030804020204" pitchFamily="34" charset="0"/>
                <a:cs typeface="Open Sans SemiBold" panose="020B0706030804020204" pitchFamily="34" charset="0"/>
              </a:rPr>
              <a:t>Prompting is an action intended to initiate or continue a task that the student is being requested to complete. A prompt pulls the student through each step to the end of the task.</a:t>
            </a:r>
          </a:p>
          <a:p>
            <a:pPr marL="406400" indent="-406400">
              <a:lnSpc>
                <a:spcPts val="2600"/>
              </a:lnSpc>
              <a:spcBef>
                <a:spcPts val="0"/>
              </a:spcBef>
              <a:spcAft>
                <a:spcPts val="1000"/>
              </a:spcAft>
              <a:buClr>
                <a:schemeClr val="accent2"/>
              </a:buClr>
              <a:buFont typeface="Wingdings" panose="05000000000000000000" pitchFamily="2" charset="2"/>
              <a:buChar char="§"/>
            </a:pPr>
            <a:r>
              <a:rPr lang="en-US" sz="3400" b="1" dirty="0">
                <a:latin typeface="Open Sans SemiBold" panose="020B0706030804020204" pitchFamily="34" charset="0"/>
                <a:ea typeface="Open Sans SemiBold" panose="020B0706030804020204" pitchFamily="34" charset="0"/>
                <a:cs typeface="Open Sans SemiBold" panose="020B0706030804020204" pitchFamily="34" charset="0"/>
              </a:rPr>
              <a:t>Leading is asking the student to respond in a specific way or with a specific answer. Leading is NOT allowed.</a:t>
            </a:r>
          </a:p>
          <a:p>
            <a:pPr marL="406400" indent="-406400">
              <a:lnSpc>
                <a:spcPts val="2600"/>
              </a:lnSpc>
              <a:spcBef>
                <a:spcPts val="0"/>
              </a:spcBef>
              <a:spcAft>
                <a:spcPts val="1000"/>
              </a:spcAft>
              <a:buClr>
                <a:schemeClr val="accent2"/>
              </a:buClr>
              <a:buFont typeface="Wingdings" panose="05000000000000000000" pitchFamily="2" charset="2"/>
              <a:buChar char="§"/>
            </a:pPr>
            <a:r>
              <a:rPr lang="en-US" sz="3400" b="1" dirty="0">
                <a:latin typeface="Open Sans SemiBold" panose="020B0706030804020204" pitchFamily="34" charset="0"/>
                <a:ea typeface="Open Sans SemiBold" panose="020B0706030804020204" pitchFamily="34" charset="0"/>
                <a:cs typeface="Open Sans SemiBold" panose="020B0706030804020204" pitchFamily="34" charset="0"/>
              </a:rPr>
              <a:t>Prompting is allowed for rating the Observable Behaviors on the TELPAS Alternate assessment.</a:t>
            </a:r>
          </a:p>
          <a:p>
            <a:pPr lvl="1">
              <a:lnSpc>
                <a:spcPts val="2600"/>
              </a:lnSpc>
              <a:spcBef>
                <a:spcPts val="0"/>
              </a:spcBef>
              <a:spcAft>
                <a:spcPts val="800"/>
              </a:spcAft>
              <a:buClr>
                <a:srgbClr val="0070C0"/>
              </a:buClr>
            </a:pPr>
            <a:r>
              <a:rPr lang="en-US" sz="3100" dirty="0">
                <a:latin typeface="Open Sans SemiBold" panose="020B0706030804020204" pitchFamily="34" charset="0"/>
                <a:ea typeface="Open Sans SemiBold" panose="020B0706030804020204" pitchFamily="34" charset="0"/>
                <a:cs typeface="Open Sans SemiBold" panose="020B0706030804020204" pitchFamily="34" charset="0"/>
              </a:rPr>
              <a:t>The purpose of TELPAS Alternate is to accurately measure a student’s ability to understand and use English to engage in social and academic learning environments. </a:t>
            </a:r>
          </a:p>
          <a:p>
            <a:pPr lvl="1">
              <a:lnSpc>
                <a:spcPts val="2600"/>
              </a:lnSpc>
              <a:spcBef>
                <a:spcPts val="0"/>
              </a:spcBef>
              <a:spcAft>
                <a:spcPts val="600"/>
              </a:spcAft>
              <a:buClr>
                <a:srgbClr val="0070C0"/>
              </a:buClr>
            </a:pPr>
            <a:r>
              <a:rPr lang="en-US" sz="3100" dirty="0">
                <a:latin typeface="Open Sans SemiBold" panose="020B0706030804020204" pitchFamily="34" charset="0"/>
                <a:ea typeface="Open Sans SemiBold" panose="020B0706030804020204" pitchFamily="34" charset="0"/>
                <a:cs typeface="Open Sans SemiBold" panose="020B0706030804020204" pitchFamily="34" charset="0"/>
              </a:rPr>
              <a:t>Prompting a student to respond to a task so that his or her ability to understand or use English can be accurately measured is acceptable.</a:t>
            </a:r>
          </a:p>
        </p:txBody>
      </p:sp>
      <p:sp>
        <p:nvSpPr>
          <p:cNvPr id="4" name="Footer Placeholder 3">
            <a:extLst>
              <a:ext uri="{FF2B5EF4-FFF2-40B4-BE49-F238E27FC236}">
                <a16:creationId xmlns:a16="http://schemas.microsoft.com/office/drawing/2014/main" id="{A0A78573-EE7A-4A24-82E2-FB4DCCD6D88A}"/>
              </a:ext>
            </a:extLst>
          </p:cNvPr>
          <p:cNvSpPr>
            <a:spLocks noGrp="1"/>
          </p:cNvSpPr>
          <p:nvPr>
            <p:ph type="ftr" sz="quarter" idx="11"/>
          </p:nvPr>
        </p:nvSpPr>
        <p:spPr/>
        <p:txBody>
          <a:bodyPr/>
          <a:lstStyle/>
          <a:p>
            <a:r>
              <a:rPr lang="en-US" dirty="0"/>
              <a:t>Student Assessment Division</a:t>
            </a:r>
          </a:p>
        </p:txBody>
      </p:sp>
      <p:sp>
        <p:nvSpPr>
          <p:cNvPr id="5" name="Slide Number Placeholder 4">
            <a:extLst>
              <a:ext uri="{FF2B5EF4-FFF2-40B4-BE49-F238E27FC236}">
                <a16:creationId xmlns:a16="http://schemas.microsoft.com/office/drawing/2014/main" id="{51DFEBBA-4A9E-4A2D-8C56-E4DE30772214}"/>
              </a:ext>
            </a:extLst>
          </p:cNvPr>
          <p:cNvSpPr>
            <a:spLocks noGrp="1"/>
          </p:cNvSpPr>
          <p:nvPr>
            <p:ph type="sldNum" sz="quarter" idx="12"/>
          </p:nvPr>
        </p:nvSpPr>
        <p:spPr/>
        <p:txBody>
          <a:bodyPr/>
          <a:lstStyle/>
          <a:p>
            <a:fld id="{0088AB57-2DBE-44A3-AE96-942C49E954BF}" type="slidenum">
              <a:rPr lang="en-US" smtClean="0"/>
              <a:pPr/>
              <a:t>29</a:t>
            </a:fld>
            <a:endParaRPr lang="en-US" dirty="0"/>
          </a:p>
        </p:txBody>
      </p:sp>
    </p:spTree>
    <p:custDataLst>
      <p:tags r:id="rId1"/>
    </p:custDataLst>
    <p:extLst>
      <p:ext uri="{BB962C8B-B14F-4D97-AF65-F5344CB8AC3E}">
        <p14:creationId xmlns:p14="http://schemas.microsoft.com/office/powerpoint/2010/main" val="1163083223"/>
      </p:ext>
    </p:extLst>
  </p:cSld>
  <p:clrMapOvr>
    <a:masterClrMapping/>
  </p:clrMapOvr>
  <mc:AlternateContent xmlns:mc="http://schemas.openxmlformats.org/markup-compatibility/2006" xmlns:p14="http://schemas.microsoft.com/office/powerpoint/2010/main">
    <mc:Choice Requires="p14">
      <p:transition spd="med" p14:dur="700" advClick="0" advTm="48953">
        <p:fade/>
      </p:transition>
    </mc:Choice>
    <mc:Fallback xmlns="">
      <p:transition spd="med" advClick="0" advTm="48953">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A6E63-E265-4B9E-B426-9345CD242442}"/>
              </a:ext>
            </a:extLst>
          </p:cNvPr>
          <p:cNvSpPr>
            <a:spLocks noGrp="1"/>
          </p:cNvSpPr>
          <p:nvPr>
            <p:ph type="title"/>
          </p:nvPr>
        </p:nvSpPr>
        <p:spPr>
          <a:xfrm>
            <a:off x="1755912" y="243951"/>
            <a:ext cx="10178913" cy="710206"/>
          </a:xfrm>
        </p:spPr>
        <p:txBody>
          <a:bodyPr>
            <a:normAutofit/>
          </a:bodyPr>
          <a:lstStyle/>
          <a:p>
            <a:r>
              <a:rPr lang="en-US" dirty="0"/>
              <a:t>Alternate Proficiency Level Descriptors</a:t>
            </a:r>
          </a:p>
        </p:txBody>
      </p:sp>
      <p:sp>
        <p:nvSpPr>
          <p:cNvPr id="5" name="Content Placeholder 4">
            <a:extLst>
              <a:ext uri="{FF2B5EF4-FFF2-40B4-BE49-F238E27FC236}">
                <a16:creationId xmlns:a16="http://schemas.microsoft.com/office/drawing/2014/main" id="{A02A4115-F823-4383-A544-9472DCDD7B08}"/>
              </a:ext>
            </a:extLst>
          </p:cNvPr>
          <p:cNvSpPr>
            <a:spLocks noGrp="1"/>
          </p:cNvSpPr>
          <p:nvPr>
            <p:ph idx="13"/>
          </p:nvPr>
        </p:nvSpPr>
        <p:spPr>
          <a:xfrm>
            <a:off x="431801" y="1519918"/>
            <a:ext cx="10773228" cy="4703512"/>
          </a:xfrm>
        </p:spPr>
        <p:txBody>
          <a:bodyPr>
            <a:normAutofit fontScale="92500" lnSpcReduction="20000"/>
          </a:bodyPr>
          <a:lstStyle/>
          <a:p>
            <a:pPr>
              <a:lnSpc>
                <a:spcPct val="110000"/>
              </a:lnSpc>
              <a:spcBef>
                <a:spcPts val="600"/>
              </a:spcBef>
              <a:buClr>
                <a:schemeClr val="accent2"/>
              </a:buClr>
              <a:buFont typeface="Wingdings" panose="05000000000000000000" pitchFamily="2" charset="2"/>
              <a:buChar char="§"/>
            </a:pPr>
            <a:r>
              <a:rPr lang="en-US" sz="2600" dirty="0">
                <a:latin typeface="Open Sans SemiBold" panose="020B0706030804020204" pitchFamily="34" charset="0"/>
                <a:ea typeface="Open Sans SemiBold" panose="020B0706030804020204" pitchFamily="34" charset="0"/>
                <a:cs typeface="Open Sans SemiBold" panose="020B0706030804020204" pitchFamily="34" charset="0"/>
              </a:rPr>
              <a:t>TELPAS Alternate is a holistic inventory aligned to the </a:t>
            </a:r>
            <a:r>
              <a:rPr lang="en-US" sz="2600" dirty="0">
                <a:latin typeface="Open Sans SemiBold" panose="020B0706030804020204" pitchFamily="34" charset="0"/>
                <a:ea typeface="Open Sans SemiBold" panose="020B0706030804020204" pitchFamily="34" charset="0"/>
                <a:cs typeface="Open Sans SemiBold" panose="020B0706030804020204" pitchFamily="34" charset="0"/>
                <a:hlinkClick r:id="rId4"/>
              </a:rPr>
              <a:t>Texas English Language Proficiency Standards (ELPS)</a:t>
            </a:r>
            <a:r>
              <a:rPr lang="en-US" sz="2600" dirty="0">
                <a:latin typeface="Open Sans SemiBold" panose="020B0706030804020204" pitchFamily="34" charset="0"/>
                <a:ea typeface="Open Sans SemiBold" panose="020B0706030804020204" pitchFamily="34" charset="0"/>
                <a:cs typeface="Open Sans SemiBold" panose="020B0706030804020204" pitchFamily="34" charset="0"/>
              </a:rPr>
              <a:t>.</a:t>
            </a:r>
          </a:p>
          <a:p>
            <a:pPr>
              <a:lnSpc>
                <a:spcPct val="110000"/>
              </a:lnSpc>
              <a:spcBef>
                <a:spcPts val="600"/>
              </a:spcBef>
              <a:buClr>
                <a:schemeClr val="accent2"/>
              </a:buClr>
              <a:buFont typeface="Wingdings" panose="05000000000000000000" pitchFamily="2" charset="2"/>
              <a:buChar char="§"/>
            </a:pPr>
            <a:endParaRPr lang="en-US" sz="2600" dirty="0">
              <a:latin typeface="Open Sans SemiBold" panose="020B0706030804020204" pitchFamily="34" charset="0"/>
              <a:ea typeface="Open Sans SemiBold" panose="020B0706030804020204" pitchFamily="34" charset="0"/>
              <a:cs typeface="Open Sans SemiBold" panose="020B0706030804020204" pitchFamily="34" charset="0"/>
            </a:endParaRPr>
          </a:p>
          <a:p>
            <a:pPr>
              <a:lnSpc>
                <a:spcPct val="110000"/>
              </a:lnSpc>
              <a:spcBef>
                <a:spcPts val="600"/>
              </a:spcBef>
              <a:buClr>
                <a:schemeClr val="accent2"/>
              </a:buClr>
              <a:buFont typeface="Wingdings" panose="05000000000000000000" pitchFamily="2" charset="2"/>
              <a:buChar char="§"/>
            </a:pPr>
            <a:r>
              <a:rPr lang="en-US" sz="2600" dirty="0">
                <a:latin typeface="Open Sans SemiBold" panose="020B0706030804020204" pitchFamily="34" charset="0"/>
                <a:ea typeface="Open Sans SemiBold" panose="020B0706030804020204" pitchFamily="34" charset="0"/>
                <a:cs typeface="Open Sans SemiBold" panose="020B0706030804020204" pitchFamily="34" charset="0"/>
              </a:rPr>
              <a:t>This inventory is based on </a:t>
            </a:r>
            <a:r>
              <a:rPr lang="en-US" sz="2600" dirty="0">
                <a:latin typeface="Open Sans SemiBold" panose="020B0706030804020204" pitchFamily="34" charset="0"/>
                <a:ea typeface="Open Sans SemiBold" panose="020B0706030804020204" pitchFamily="34" charset="0"/>
                <a:cs typeface="Open Sans SemiBold" panose="020B0706030804020204" pitchFamily="34" charset="0"/>
                <a:hlinkClick r:id="rId5"/>
              </a:rPr>
              <a:t>alternate Proficiency Level Descriptors (PLDs)</a:t>
            </a:r>
            <a:r>
              <a:rPr lang="en-US" sz="2600" dirty="0">
                <a:latin typeface="Open Sans SemiBold" panose="020B0706030804020204" pitchFamily="34" charset="0"/>
                <a:ea typeface="Open Sans SemiBold" panose="020B0706030804020204" pitchFamily="34" charset="0"/>
                <a:cs typeface="Open Sans SemiBold" panose="020B0706030804020204" pitchFamily="34" charset="0"/>
              </a:rPr>
              <a:t> that were created to address the specific access needs of emergent (EB) students with the most significant cognitive disabilities.</a:t>
            </a:r>
          </a:p>
          <a:p>
            <a:pPr>
              <a:lnSpc>
                <a:spcPct val="110000"/>
              </a:lnSpc>
              <a:spcBef>
                <a:spcPts val="600"/>
              </a:spcBef>
              <a:buClr>
                <a:schemeClr val="accent2"/>
              </a:buClr>
              <a:buFont typeface="Wingdings" panose="05000000000000000000" pitchFamily="2" charset="2"/>
              <a:buChar char="§"/>
            </a:pPr>
            <a:endParaRPr lang="en-US" sz="2600" dirty="0">
              <a:latin typeface="Open Sans SemiBold" panose="020B0706030804020204" pitchFamily="34" charset="0"/>
              <a:ea typeface="Open Sans SemiBold" panose="020B0706030804020204" pitchFamily="34" charset="0"/>
              <a:cs typeface="Open Sans SemiBold" panose="020B0706030804020204" pitchFamily="34" charset="0"/>
            </a:endParaRPr>
          </a:p>
          <a:p>
            <a:pPr>
              <a:lnSpc>
                <a:spcPct val="110000"/>
              </a:lnSpc>
              <a:spcBef>
                <a:spcPts val="600"/>
              </a:spcBef>
              <a:buClr>
                <a:schemeClr val="accent2"/>
              </a:buClr>
              <a:buFont typeface="Wingdings" panose="05000000000000000000" pitchFamily="2" charset="2"/>
              <a:buChar char="§"/>
              <a:defRPr/>
            </a:pPr>
            <a:r>
              <a:rPr lang="en-US" sz="2600" dirty="0">
                <a:latin typeface="Open Sans SemiBold" panose="020B0706030804020204" pitchFamily="34" charset="0"/>
                <a:ea typeface="Open Sans SemiBold" panose="020B0706030804020204" pitchFamily="34" charset="0"/>
                <a:cs typeface="Open Sans SemiBold" panose="020B0706030804020204" pitchFamily="34" charset="0"/>
              </a:rPr>
              <a:t>The PLDs can be used to better understand the intent and scope of specific Observable Behaviors.</a:t>
            </a:r>
          </a:p>
          <a:p>
            <a:pPr>
              <a:lnSpc>
                <a:spcPct val="110000"/>
              </a:lnSpc>
              <a:spcBef>
                <a:spcPts val="600"/>
              </a:spcBef>
              <a:buClr>
                <a:schemeClr val="accent2"/>
              </a:buClr>
              <a:buFont typeface="Wingdings" panose="05000000000000000000" pitchFamily="2" charset="2"/>
              <a:buChar char="§"/>
              <a:defRPr/>
            </a:pPr>
            <a:endParaRPr lang="en-US" sz="2600" dirty="0">
              <a:latin typeface="Open Sans SemiBold" panose="020B0706030804020204" pitchFamily="34" charset="0"/>
              <a:ea typeface="Open Sans SemiBold" panose="020B0706030804020204" pitchFamily="34" charset="0"/>
              <a:cs typeface="Open Sans SemiBold" panose="020B0706030804020204" pitchFamily="34" charset="0"/>
            </a:endParaRPr>
          </a:p>
          <a:p>
            <a:pPr>
              <a:lnSpc>
                <a:spcPct val="110000"/>
              </a:lnSpc>
              <a:spcBef>
                <a:spcPts val="600"/>
              </a:spcBef>
              <a:buClr>
                <a:schemeClr val="accent2"/>
              </a:buClr>
              <a:buFont typeface="Wingdings" panose="05000000000000000000" pitchFamily="2" charset="2"/>
              <a:buChar char="§"/>
              <a:defRPr/>
            </a:pPr>
            <a:r>
              <a:rPr lang="en-US" sz="2600" dirty="0">
                <a:latin typeface="Open Sans SemiBold" panose="020B0706030804020204" pitchFamily="34" charset="0"/>
                <a:ea typeface="Open Sans SemiBold" panose="020B0706030804020204" pitchFamily="34" charset="0"/>
                <a:cs typeface="Open Sans SemiBold" panose="020B0706030804020204" pitchFamily="34" charset="0"/>
              </a:rPr>
              <a:t>The PLDs can be used to provide a summary of a student’s general English speaking ability after scoring.</a:t>
            </a:r>
          </a:p>
          <a:p>
            <a:endParaRPr lang="en-US" dirty="0">
              <a:latin typeface="Open Sans" panose="020B0606030504020204"/>
            </a:endParaRPr>
          </a:p>
        </p:txBody>
      </p:sp>
      <p:sp>
        <p:nvSpPr>
          <p:cNvPr id="3" name="Footer Placeholder 2">
            <a:extLst>
              <a:ext uri="{FF2B5EF4-FFF2-40B4-BE49-F238E27FC236}">
                <a16:creationId xmlns:a16="http://schemas.microsoft.com/office/drawing/2014/main" id="{243D4134-B5E4-4685-8D81-B6E7CCEFEEB8}"/>
              </a:ext>
            </a:extLst>
          </p:cNvPr>
          <p:cNvSpPr>
            <a:spLocks noGrp="1"/>
          </p:cNvSpPr>
          <p:nvPr>
            <p:ph type="ftr" sz="quarter" idx="11"/>
          </p:nvPr>
        </p:nvSpPr>
        <p:spPr/>
        <p:txBody>
          <a:bodyPr/>
          <a:lstStyle/>
          <a:p>
            <a:r>
              <a:rPr lang="en-US" dirty="0"/>
              <a:t>Student Assessment Division</a:t>
            </a:r>
          </a:p>
        </p:txBody>
      </p:sp>
      <p:sp>
        <p:nvSpPr>
          <p:cNvPr id="4" name="Slide Number Placeholder 3">
            <a:extLst>
              <a:ext uri="{FF2B5EF4-FFF2-40B4-BE49-F238E27FC236}">
                <a16:creationId xmlns:a16="http://schemas.microsoft.com/office/drawing/2014/main" id="{C38408C4-BA4B-4A6C-A2B6-7B37267F1EB4}"/>
              </a:ext>
            </a:extLst>
          </p:cNvPr>
          <p:cNvSpPr>
            <a:spLocks noGrp="1"/>
          </p:cNvSpPr>
          <p:nvPr>
            <p:ph type="sldNum" sz="quarter" idx="12"/>
          </p:nvPr>
        </p:nvSpPr>
        <p:spPr/>
        <p:txBody>
          <a:bodyPr/>
          <a:lstStyle/>
          <a:p>
            <a:fld id="{0088AB57-2DBE-44A3-AE96-942C49E954BF}" type="slidenum">
              <a:rPr lang="en-US" smtClean="0"/>
              <a:t>3</a:t>
            </a:fld>
            <a:endParaRPr lang="en-US" dirty="0"/>
          </a:p>
        </p:txBody>
      </p:sp>
    </p:spTree>
    <p:custDataLst>
      <p:tags r:id="rId1"/>
    </p:custDataLst>
    <p:extLst>
      <p:ext uri="{BB962C8B-B14F-4D97-AF65-F5344CB8AC3E}">
        <p14:creationId xmlns:p14="http://schemas.microsoft.com/office/powerpoint/2010/main" val="3055226844"/>
      </p:ext>
    </p:extLst>
  </p:cSld>
  <p:clrMapOvr>
    <a:masterClrMapping/>
  </p:clrMapOvr>
  <mc:AlternateContent xmlns:mc="http://schemas.openxmlformats.org/markup-compatibility/2006" xmlns:p14="http://schemas.microsoft.com/office/powerpoint/2010/main">
    <mc:Choice Requires="p14">
      <p:transition spd="med" p14:dur="700" advClick="0" advTm="37680">
        <p:fade/>
      </p:transition>
    </mc:Choice>
    <mc:Fallback xmlns="">
      <p:transition spd="med" advClick="0" advTm="3768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7616" y="278701"/>
            <a:ext cx="9892297" cy="710206"/>
          </a:xfrm>
        </p:spPr>
        <p:txBody>
          <a:bodyPr>
            <a:normAutofit/>
          </a:bodyPr>
          <a:lstStyle/>
          <a:p>
            <a:r>
              <a:rPr lang="en-US" sz="3200" dirty="0"/>
              <a:t>Available TELPAS Alternate Training PowerPoints  </a:t>
            </a:r>
          </a:p>
        </p:txBody>
      </p:sp>
      <p:sp>
        <p:nvSpPr>
          <p:cNvPr id="3" name="Content Placeholder 2"/>
          <p:cNvSpPr>
            <a:spLocks noGrp="1"/>
          </p:cNvSpPr>
          <p:nvPr>
            <p:ph sz="quarter" idx="13"/>
          </p:nvPr>
        </p:nvSpPr>
        <p:spPr>
          <a:xfrm>
            <a:off x="1042428" y="1687515"/>
            <a:ext cx="9541266" cy="4181578"/>
          </a:xfrm>
        </p:spPr>
        <p:txBody>
          <a:bodyPr numCol="2">
            <a:normAutofit/>
          </a:bodyPr>
          <a:lstStyle/>
          <a:p>
            <a:pPr marL="342900" indent="-342900">
              <a:buFont typeface="Wingdings" panose="05000000000000000000" pitchFamily="2" charset="2"/>
              <a:buChar char="q"/>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Introduction to </a:t>
            </a:r>
          </a:p>
          <a:p>
            <a:r>
              <a:rPr lang="en-US" dirty="0">
                <a:latin typeface="Open Sans SemiBold" panose="020B0706030804020204" pitchFamily="34" charset="0"/>
                <a:ea typeface="Open Sans SemiBold" panose="020B0706030804020204" pitchFamily="34" charset="0"/>
                <a:cs typeface="Open Sans SemiBold" panose="020B0706030804020204" pitchFamily="34" charset="0"/>
              </a:rPr>
              <a:t>    TELPAS Alternate</a:t>
            </a:r>
          </a:p>
          <a:p>
            <a:pPr marL="342900" indent="-342900">
              <a:buFont typeface="Wingdings" panose="05000000000000000000" pitchFamily="2" charset="2"/>
              <a:buChar char="q"/>
            </a:pPr>
            <a:endParaRPr lang="en-US" dirty="0">
              <a:latin typeface="Open Sans SemiBold" panose="020B0706030804020204" pitchFamily="34" charset="0"/>
              <a:ea typeface="Open Sans SemiBold" panose="020B0706030804020204" pitchFamily="34" charset="0"/>
              <a:cs typeface="Open Sans SemiBold" panose="020B0706030804020204" pitchFamily="34" charset="0"/>
            </a:endParaRPr>
          </a:p>
          <a:p>
            <a:pPr marL="342900" indent="-342900">
              <a:buFont typeface="Wingdings" panose="05000000000000000000" pitchFamily="2" charset="2"/>
              <a:buChar char="q"/>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Student Eligibility </a:t>
            </a:r>
          </a:p>
          <a:p>
            <a:pPr marL="342900" indent="-342900">
              <a:buFont typeface="Wingdings" panose="05000000000000000000" pitchFamily="2" charset="2"/>
              <a:buChar char="q"/>
            </a:pPr>
            <a:endParaRPr lang="en-US" dirty="0">
              <a:latin typeface="Open Sans SemiBold" panose="020B0706030804020204" pitchFamily="34" charset="0"/>
              <a:ea typeface="Open Sans SemiBold" panose="020B0706030804020204" pitchFamily="34" charset="0"/>
              <a:cs typeface="Open Sans SemiBold" panose="020B0706030804020204" pitchFamily="34" charset="0"/>
            </a:endParaRPr>
          </a:p>
          <a:p>
            <a:pPr marL="342900" indent="-342900">
              <a:buFont typeface="Wingdings" panose="05000000000000000000" pitchFamily="2" charset="2"/>
              <a:buChar char="q"/>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Listening Domain</a:t>
            </a:r>
          </a:p>
          <a:p>
            <a:pPr marL="342900" indent="-342900">
              <a:buFont typeface="Wingdings" panose="05000000000000000000" pitchFamily="2" charset="2"/>
              <a:buChar char="q"/>
            </a:pPr>
            <a:endParaRPr lang="en-US" dirty="0">
              <a:latin typeface="Open Sans SemiBold" panose="020B0706030804020204" pitchFamily="34" charset="0"/>
              <a:ea typeface="Open Sans SemiBold" panose="020B0706030804020204" pitchFamily="34" charset="0"/>
              <a:cs typeface="Open Sans SemiBold" panose="020B0706030804020204" pitchFamily="34" charset="0"/>
            </a:endParaRPr>
          </a:p>
          <a:p>
            <a:pPr marL="342900" indent="-342900">
              <a:buFont typeface="Wingdings" panose="05000000000000000000" pitchFamily="2" charset="2"/>
              <a:buChar char="q"/>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Speaking Domain</a:t>
            </a:r>
          </a:p>
          <a:p>
            <a:pPr marL="342900" indent="-342900">
              <a:buFont typeface="Wingdings" panose="05000000000000000000" pitchFamily="2" charset="2"/>
              <a:buChar char="q"/>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Reading Domain</a:t>
            </a:r>
          </a:p>
          <a:p>
            <a:pPr marL="342900" indent="-342900">
              <a:buFont typeface="Wingdings" panose="05000000000000000000" pitchFamily="2" charset="2"/>
              <a:buChar char="q"/>
            </a:pPr>
            <a:endParaRPr lang="en-US" dirty="0">
              <a:latin typeface="Open Sans SemiBold" panose="020B0706030804020204" pitchFamily="34" charset="0"/>
              <a:ea typeface="Open Sans SemiBold" panose="020B0706030804020204" pitchFamily="34" charset="0"/>
              <a:cs typeface="Open Sans SemiBold" panose="020B0706030804020204" pitchFamily="34" charset="0"/>
            </a:endParaRPr>
          </a:p>
          <a:p>
            <a:pPr marL="342900" indent="-342900">
              <a:buFont typeface="Wingdings" panose="05000000000000000000" pitchFamily="2" charset="2"/>
              <a:buChar char="q"/>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Writing Domain</a:t>
            </a:r>
          </a:p>
          <a:p>
            <a:pPr marL="342900" indent="-342900">
              <a:buFont typeface="Wingdings" panose="05000000000000000000" pitchFamily="2" charset="2"/>
              <a:buChar char="q"/>
            </a:pPr>
            <a:endParaRPr lang="en-US" dirty="0">
              <a:latin typeface="Open Sans SemiBold" panose="020B0706030804020204" pitchFamily="34" charset="0"/>
              <a:ea typeface="Open Sans SemiBold" panose="020B0706030804020204" pitchFamily="34" charset="0"/>
              <a:cs typeface="Open Sans SemiBold" panose="020B0706030804020204" pitchFamily="34" charset="0"/>
            </a:endParaRPr>
          </a:p>
          <a:p>
            <a:pPr marL="342900" indent="-342900">
              <a:buFont typeface="Wingdings" panose="05000000000000000000" pitchFamily="2" charset="2"/>
              <a:buChar char="q"/>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Accessibility</a:t>
            </a:r>
          </a:p>
          <a:p>
            <a:pPr marL="342900" indent="-342900">
              <a:buFont typeface="Wingdings" panose="05000000000000000000" pitchFamily="2" charset="2"/>
              <a:buChar char="q"/>
            </a:pPr>
            <a:endParaRPr lang="en-US" dirty="0">
              <a:latin typeface="Open Sans SemiBold" panose="020B0706030804020204" pitchFamily="34" charset="0"/>
              <a:ea typeface="Open Sans SemiBold" panose="020B0706030804020204" pitchFamily="34" charset="0"/>
              <a:cs typeface="Open Sans SemiBold" panose="020B0706030804020204" pitchFamily="34" charset="0"/>
            </a:endParaRPr>
          </a:p>
          <a:p>
            <a:pPr marL="342900" indent="-342900">
              <a:buFont typeface="Wingdings" panose="05000000000000000000" pitchFamily="2" charset="2"/>
              <a:buChar char="q"/>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Test Administration </a:t>
            </a:r>
          </a:p>
          <a:p>
            <a:r>
              <a:rPr lang="en-US" dirty="0"/>
              <a:t>	</a:t>
            </a:r>
          </a:p>
        </p:txBody>
      </p:sp>
      <p:pic>
        <p:nvPicPr>
          <p:cNvPr id="8" name="Picture 7" descr="A close up of a logo&#10;&#10;Description generated with high confidence">
            <a:extLst>
              <a:ext uri="{FF2B5EF4-FFF2-40B4-BE49-F238E27FC236}">
                <a16:creationId xmlns:a16="http://schemas.microsoft.com/office/drawing/2014/main" id="{70445796-8A11-4305-ACF7-B1493FBCD4CF}"/>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030916" y="4748974"/>
            <a:ext cx="844923" cy="844923"/>
          </a:xfrm>
          <a:prstGeom prst="rect">
            <a:avLst/>
          </a:prstGeom>
        </p:spPr>
      </p:pic>
      <p:sp>
        <p:nvSpPr>
          <p:cNvPr id="4" name="Footer Placeholder 3">
            <a:extLst>
              <a:ext uri="{FF2B5EF4-FFF2-40B4-BE49-F238E27FC236}">
                <a16:creationId xmlns:a16="http://schemas.microsoft.com/office/drawing/2014/main" id="{905635B8-FD52-42EF-8D4B-4F0066002D0C}"/>
              </a:ext>
            </a:extLst>
          </p:cNvPr>
          <p:cNvSpPr>
            <a:spLocks noGrp="1"/>
          </p:cNvSpPr>
          <p:nvPr>
            <p:ph type="ftr" sz="quarter" idx="11"/>
          </p:nvPr>
        </p:nvSpPr>
        <p:spPr/>
        <p:txBody>
          <a:bodyPr/>
          <a:lstStyle/>
          <a:p>
            <a:r>
              <a:rPr lang="en-US" dirty="0"/>
              <a:t>Student Assessment Division</a:t>
            </a:r>
          </a:p>
        </p:txBody>
      </p:sp>
      <p:sp>
        <p:nvSpPr>
          <p:cNvPr id="5" name="Slide Number Placeholder 4">
            <a:extLst>
              <a:ext uri="{FF2B5EF4-FFF2-40B4-BE49-F238E27FC236}">
                <a16:creationId xmlns:a16="http://schemas.microsoft.com/office/drawing/2014/main" id="{F78CE915-40BA-4DFB-8BB6-3E36BC7000D9}"/>
              </a:ext>
            </a:extLst>
          </p:cNvPr>
          <p:cNvSpPr>
            <a:spLocks noGrp="1"/>
          </p:cNvSpPr>
          <p:nvPr>
            <p:ph type="sldNum" sz="quarter" idx="12"/>
          </p:nvPr>
        </p:nvSpPr>
        <p:spPr/>
        <p:txBody>
          <a:bodyPr/>
          <a:lstStyle/>
          <a:p>
            <a:fld id="{0088AB57-2DBE-44A3-AE96-942C49E954BF}" type="slidenum">
              <a:rPr lang="en-US" smtClean="0"/>
              <a:pPr/>
              <a:t>30</a:t>
            </a:fld>
            <a:endParaRPr lang="en-US" dirty="0"/>
          </a:p>
        </p:txBody>
      </p:sp>
    </p:spTree>
    <p:custDataLst>
      <p:tags r:id="rId1"/>
    </p:custDataLst>
    <p:extLst>
      <p:ext uri="{BB962C8B-B14F-4D97-AF65-F5344CB8AC3E}">
        <p14:creationId xmlns:p14="http://schemas.microsoft.com/office/powerpoint/2010/main" val="1401579000"/>
      </p:ext>
    </p:extLst>
  </p:cSld>
  <p:clrMapOvr>
    <a:masterClrMapping/>
  </p:clrMapOvr>
  <mc:AlternateContent xmlns:mc="http://schemas.openxmlformats.org/markup-compatibility/2006" xmlns:p14="http://schemas.microsoft.com/office/powerpoint/2010/main">
    <mc:Choice Requires="p14">
      <p:transition spd="med" p14:dur="700" advClick="0" advTm="17182">
        <p:fade/>
      </p:transition>
    </mc:Choice>
    <mc:Fallback xmlns="">
      <p:transition spd="med" advClick="0" advTm="17182">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8619D-94B1-43DF-A68D-6BB5E824A6E6}"/>
              </a:ext>
            </a:extLst>
          </p:cNvPr>
          <p:cNvSpPr>
            <a:spLocks noGrp="1"/>
          </p:cNvSpPr>
          <p:nvPr>
            <p:ph type="title"/>
          </p:nvPr>
        </p:nvSpPr>
        <p:spPr/>
        <p:txBody>
          <a:bodyPr/>
          <a:lstStyle/>
          <a:p>
            <a:r>
              <a:rPr lang="en-US" dirty="0">
                <a:solidFill>
                  <a:srgbClr val="2F5CAC"/>
                </a:solidFill>
              </a:rPr>
              <a:t>Contact Information </a:t>
            </a:r>
          </a:p>
        </p:txBody>
      </p:sp>
      <p:sp>
        <p:nvSpPr>
          <p:cNvPr id="5" name="Content Placeholder 4">
            <a:extLst>
              <a:ext uri="{FF2B5EF4-FFF2-40B4-BE49-F238E27FC236}">
                <a16:creationId xmlns:a16="http://schemas.microsoft.com/office/drawing/2014/main" id="{7614AB7B-0DFD-41A3-B177-ECDB3E6158CF}"/>
              </a:ext>
            </a:extLst>
          </p:cNvPr>
          <p:cNvSpPr>
            <a:spLocks noGrp="1"/>
          </p:cNvSpPr>
          <p:nvPr>
            <p:ph sz="quarter" idx="13"/>
          </p:nvPr>
        </p:nvSpPr>
        <p:spPr/>
        <p:txBody>
          <a:bodyPr>
            <a:normAutofit lnSpcReduction="10000"/>
          </a:bodyPr>
          <a:lstStyle/>
          <a:p>
            <a:pPr algn="ctr"/>
            <a:r>
              <a:rPr lang="en-US" sz="2600" b="1" dirty="0">
                <a:latin typeface="Open Sans SemiBold" panose="020B0706030804020204" pitchFamily="34" charset="0"/>
                <a:ea typeface="Open Sans SemiBold" panose="020B0706030804020204" pitchFamily="34" charset="0"/>
                <a:cs typeface="Open Sans SemiBold" panose="020B0706030804020204" pitchFamily="34" charset="0"/>
              </a:rPr>
              <a:t>TEA’s Student Assessment Division </a:t>
            </a:r>
          </a:p>
          <a:p>
            <a:pPr algn="ctr"/>
            <a:r>
              <a:rPr lang="en-US" sz="2600" dirty="0">
                <a:latin typeface="Open Sans SemiBold" panose="020B0706030804020204" pitchFamily="34" charset="0"/>
                <a:ea typeface="Open Sans SemiBold" panose="020B0706030804020204" pitchFamily="34" charset="0"/>
                <a:cs typeface="Open Sans SemiBold" panose="020B0706030804020204" pitchFamily="34" charset="0"/>
              </a:rPr>
              <a:t>512-463-9536</a:t>
            </a:r>
          </a:p>
          <a:p>
            <a:pPr algn="ctr"/>
            <a:endParaRPr lang="en-US" sz="2600" dirty="0">
              <a:latin typeface="Open Sans SemiBold" panose="020B0706030804020204" pitchFamily="34" charset="0"/>
              <a:ea typeface="Open Sans SemiBold" panose="020B0706030804020204" pitchFamily="34" charset="0"/>
              <a:cs typeface="Open Sans SemiBold" panose="020B0706030804020204" pitchFamily="34" charset="0"/>
            </a:endParaRPr>
          </a:p>
          <a:p>
            <a:pPr algn="ctr"/>
            <a:r>
              <a:rPr lang="en-US" sz="2600" b="1" dirty="0">
                <a:latin typeface="Open Sans SemiBold" panose="020B0706030804020204" pitchFamily="34" charset="0"/>
                <a:ea typeface="Open Sans SemiBold" panose="020B0706030804020204" pitchFamily="34" charset="0"/>
                <a:cs typeface="Open Sans SemiBold" panose="020B0706030804020204" pitchFamily="34" charset="0"/>
              </a:rPr>
              <a:t>Help Desk </a:t>
            </a:r>
          </a:p>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2600" i="0" u="none" strike="noStrike" kern="1200" cap="none" spc="0" normalizeH="0" baseline="0" noProof="0" dirty="0">
                <a:ln>
                  <a:noFill/>
                </a:ln>
                <a:solidFill>
                  <a:prstClr val="black"/>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hlinkClick r:id="rId4"/>
              </a:rPr>
              <a:t>Helpdesk.tea.texas.gov</a:t>
            </a:r>
            <a:endParaRPr kumimoji="0" lang="en-US" sz="2600" i="0" u="none" strike="noStrike" kern="1200" cap="none" spc="0" normalizeH="0" baseline="0" noProof="0" dirty="0">
              <a:ln>
                <a:noFill/>
              </a:ln>
              <a:solidFill>
                <a:prstClr val="black"/>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endParaRPr>
          </a:p>
          <a:p>
            <a:pPr marL="0" marR="0" lvl="0" indent="0" algn="ctr" defTabSz="914400" rtl="0" eaLnBrk="1" fontAlgn="auto" latinLnBrk="0" hangingPunct="1">
              <a:lnSpc>
                <a:spcPct val="90000"/>
              </a:lnSpc>
              <a:spcBef>
                <a:spcPts val="1000"/>
              </a:spcBef>
              <a:spcAft>
                <a:spcPts val="0"/>
              </a:spcAft>
              <a:buClrTx/>
              <a:buSzTx/>
              <a:buFontTx/>
              <a:buNone/>
              <a:tabLst/>
              <a:defRPr/>
            </a:pPr>
            <a:endParaRPr kumimoji="0" lang="en-US" sz="2600" i="0" u="none" strike="noStrike" kern="1200" cap="none" spc="0" normalizeH="0" baseline="0" noProof="0" dirty="0">
              <a:ln>
                <a:noFill/>
              </a:ln>
              <a:solidFill>
                <a:prstClr val="black"/>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endParaRPr>
          </a:p>
          <a:p>
            <a:pPr algn="ctr" rtl="0" fontAlgn="base"/>
            <a:r>
              <a:rPr lang="en-US" sz="2600" b="1" i="0" u="none" strike="noStrike" dirty="0">
                <a:solidFill>
                  <a:srgbClr val="000000"/>
                </a:solidFill>
                <a:effectLst/>
                <a:latin typeface="Open Sans SemiBold" panose="020B0706030804020204" pitchFamily="34" charset="0"/>
                <a:ea typeface="Open Sans SemiBold" panose="020B0706030804020204" pitchFamily="34" charset="0"/>
                <a:cs typeface="Open Sans SemiBold" panose="020B0706030804020204" pitchFamily="34" charset="0"/>
              </a:rPr>
              <a:t>Texas Testing Support</a:t>
            </a:r>
            <a:r>
              <a:rPr lang="en-US" sz="2600" b="0" i="0" dirty="0">
                <a:solidFill>
                  <a:srgbClr val="000000"/>
                </a:solidFill>
                <a:effectLst/>
                <a:latin typeface="Open Sans SemiBold" panose="020B0706030804020204" pitchFamily="34" charset="0"/>
                <a:ea typeface="Open Sans SemiBold" panose="020B0706030804020204" pitchFamily="34" charset="0"/>
                <a:cs typeface="Open Sans SemiBold" panose="020B0706030804020204" pitchFamily="34" charset="0"/>
              </a:rPr>
              <a:t>​</a:t>
            </a:r>
          </a:p>
          <a:p>
            <a:pPr algn="ctr" rtl="0" fontAlgn="base"/>
            <a:r>
              <a:rPr lang="en-US" sz="2600" b="0" i="0" u="none" strike="noStrike" dirty="0">
                <a:solidFill>
                  <a:srgbClr val="000000"/>
                </a:solidFill>
                <a:effectLst/>
                <a:latin typeface="Open Sans SemiBold" panose="020B0706030804020204" pitchFamily="34" charset="0"/>
                <a:ea typeface="Open Sans SemiBold" panose="020B0706030804020204" pitchFamily="34" charset="0"/>
                <a:cs typeface="Open Sans SemiBold" panose="020B0706030804020204" pitchFamily="34" charset="0"/>
              </a:rPr>
              <a:t>833-601-8821</a:t>
            </a:r>
            <a:r>
              <a:rPr lang="en-US" sz="2600" b="0" i="0" dirty="0">
                <a:solidFill>
                  <a:srgbClr val="000000"/>
                </a:solidFill>
                <a:effectLst/>
                <a:latin typeface="Open Sans SemiBold" panose="020B0706030804020204" pitchFamily="34" charset="0"/>
                <a:ea typeface="Open Sans SemiBold" panose="020B0706030804020204" pitchFamily="34" charset="0"/>
                <a:cs typeface="Open Sans SemiBold" panose="020B0706030804020204" pitchFamily="34" charset="0"/>
              </a:rPr>
              <a:t>​</a:t>
            </a:r>
          </a:p>
          <a:p>
            <a:pPr algn="ctr" rtl="0" fontAlgn="base"/>
            <a:r>
              <a:rPr lang="en-US" sz="2600" b="1" i="0" u="sng" strike="noStrike" dirty="0">
                <a:solidFill>
                  <a:srgbClr val="0563C1"/>
                </a:solidFill>
                <a:effectLst/>
                <a:latin typeface="Open Sans SemiBold" panose="020B0706030804020204" pitchFamily="34" charset="0"/>
                <a:ea typeface="Open Sans SemiBold" panose="020B0706030804020204" pitchFamily="34" charset="0"/>
                <a:cs typeface="Open Sans SemiBold" panose="020B0706030804020204" pitchFamily="34" charset="0"/>
                <a:hlinkClick r:id="rId5"/>
              </a:rPr>
              <a:t>TexasTestingSupport@cambiumassessment.com</a:t>
            </a:r>
            <a:endParaRPr lang="en-US" sz="2600" b="0" i="0" dirty="0">
              <a:solidFill>
                <a:srgbClr val="000000"/>
              </a:solidFill>
              <a:effectLst/>
              <a:latin typeface="Open Sans SemiBold" panose="020B0706030804020204" pitchFamily="34" charset="0"/>
              <a:ea typeface="Open Sans SemiBold" panose="020B0706030804020204" pitchFamily="34" charset="0"/>
              <a:cs typeface="Open Sans SemiBold" panose="020B0706030804020204" pitchFamily="34" charset="0"/>
            </a:endParaRPr>
          </a:p>
          <a:p>
            <a:pPr algn="ctr"/>
            <a:endParaRPr lang="en-US" u="sng" dirty="0"/>
          </a:p>
        </p:txBody>
      </p:sp>
      <p:sp>
        <p:nvSpPr>
          <p:cNvPr id="3" name="Footer Placeholder 2">
            <a:extLst>
              <a:ext uri="{FF2B5EF4-FFF2-40B4-BE49-F238E27FC236}">
                <a16:creationId xmlns:a16="http://schemas.microsoft.com/office/drawing/2014/main" id="{462264A2-77DF-461E-9A74-A2F3C2BE91A8}"/>
              </a:ext>
            </a:extLst>
          </p:cNvPr>
          <p:cNvSpPr>
            <a:spLocks noGrp="1"/>
          </p:cNvSpPr>
          <p:nvPr>
            <p:ph type="ftr" sz="quarter" idx="11"/>
          </p:nvPr>
        </p:nvSpPr>
        <p:spPr/>
        <p:txBody>
          <a:bodyPr/>
          <a:lstStyle/>
          <a:p>
            <a:r>
              <a:rPr lang="en-US" dirty="0"/>
              <a:t>Student Assessment Division</a:t>
            </a:r>
          </a:p>
        </p:txBody>
      </p:sp>
      <p:sp>
        <p:nvSpPr>
          <p:cNvPr id="4" name="Slide Number Placeholder 3">
            <a:extLst>
              <a:ext uri="{FF2B5EF4-FFF2-40B4-BE49-F238E27FC236}">
                <a16:creationId xmlns:a16="http://schemas.microsoft.com/office/drawing/2014/main" id="{82722711-2C19-4BDB-B152-AA8A7FCDBA31}"/>
              </a:ext>
            </a:extLst>
          </p:cNvPr>
          <p:cNvSpPr>
            <a:spLocks noGrp="1"/>
          </p:cNvSpPr>
          <p:nvPr>
            <p:ph type="sldNum" sz="quarter" idx="12"/>
          </p:nvPr>
        </p:nvSpPr>
        <p:spPr/>
        <p:txBody>
          <a:bodyPr/>
          <a:lstStyle/>
          <a:p>
            <a:fld id="{0088AB57-2DBE-44A3-AE96-942C49E954BF}" type="slidenum">
              <a:rPr lang="en-US" smtClean="0"/>
              <a:pPr/>
              <a:t>31</a:t>
            </a:fld>
            <a:endParaRPr lang="en-US" dirty="0"/>
          </a:p>
        </p:txBody>
      </p:sp>
    </p:spTree>
    <p:custDataLst>
      <p:tags r:id="rId1"/>
    </p:custDataLst>
    <p:extLst>
      <p:ext uri="{BB962C8B-B14F-4D97-AF65-F5344CB8AC3E}">
        <p14:creationId xmlns:p14="http://schemas.microsoft.com/office/powerpoint/2010/main" val="1145398875"/>
      </p:ext>
    </p:extLst>
  </p:cSld>
  <p:clrMapOvr>
    <a:masterClrMapping/>
  </p:clrMapOvr>
  <mc:AlternateContent xmlns:mc="http://schemas.openxmlformats.org/markup-compatibility/2006" xmlns:p14="http://schemas.microsoft.com/office/powerpoint/2010/main">
    <mc:Choice Requires="p14">
      <p:transition spd="med" p14:dur="700" advClick="0" advTm="22596">
        <p:fade/>
      </p:transition>
    </mc:Choice>
    <mc:Fallback xmlns="">
      <p:transition spd="med" advClick="0" advTm="22596">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Disclaimer </a:t>
            </a:r>
          </a:p>
        </p:txBody>
      </p:sp>
      <p:sp>
        <p:nvSpPr>
          <p:cNvPr id="3" name="Content Placeholder 2"/>
          <p:cNvSpPr>
            <a:spLocks noGrp="1"/>
          </p:cNvSpPr>
          <p:nvPr>
            <p:ph sz="quarter" idx="13"/>
          </p:nvPr>
        </p:nvSpPr>
        <p:spPr>
          <a:xfrm>
            <a:off x="959223" y="1687514"/>
            <a:ext cx="10246659" cy="4446585"/>
          </a:xfrm>
        </p:spPr>
        <p:txBody>
          <a:bodyPr>
            <a:normAutofit lnSpcReduction="10000"/>
          </a:bodyPr>
          <a:lstStyle/>
          <a:p>
            <a:pPr>
              <a:lnSpc>
                <a:spcPct val="100000"/>
              </a:lnSpc>
              <a:spcBef>
                <a:spcPts val="600"/>
              </a:spcBef>
              <a:spcAft>
                <a:spcPts val="600"/>
              </a:spcAft>
            </a:pPr>
            <a:r>
              <a:rPr lang="en-US" sz="2400" dirty="0">
                <a:solidFill>
                  <a:srgbClr val="0D6CB9"/>
                </a:solidFill>
                <a:latin typeface="Open Sans SemiBold" panose="020B0706030804020204" pitchFamily="34" charset="0"/>
                <a:ea typeface="Open Sans SemiBold" panose="020B0706030804020204" pitchFamily="34" charset="0"/>
                <a:cs typeface="Open Sans SemiBold" panose="020B0706030804020204" pitchFamily="34" charset="0"/>
              </a:rPr>
              <a:t>These slides have been prepared by the Student Assessment Division of the Texas Education Agency. You are encouraged to use them for local training.</a:t>
            </a:r>
          </a:p>
          <a:p>
            <a:pPr>
              <a:lnSpc>
                <a:spcPct val="100000"/>
              </a:lnSpc>
              <a:spcBef>
                <a:spcPts val="600"/>
              </a:spcBef>
              <a:spcAft>
                <a:spcPts val="600"/>
              </a:spcAft>
            </a:pPr>
            <a:endParaRPr lang="en-US" sz="2400" dirty="0">
              <a:solidFill>
                <a:srgbClr val="0D6CB9"/>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lnSpc>
                <a:spcPct val="100000"/>
              </a:lnSpc>
              <a:spcBef>
                <a:spcPts val="600"/>
              </a:spcBef>
              <a:spcAft>
                <a:spcPts val="600"/>
              </a:spcAft>
            </a:pPr>
            <a:r>
              <a:rPr lang="en-US" sz="2400" dirty="0">
                <a:solidFill>
                  <a:srgbClr val="0D6CB9"/>
                </a:solidFill>
                <a:latin typeface="Open Sans SemiBold" panose="020B0706030804020204" pitchFamily="34" charset="0"/>
                <a:ea typeface="Open Sans SemiBold" panose="020B0706030804020204" pitchFamily="34" charset="0"/>
                <a:cs typeface="Open Sans SemiBold" panose="020B0706030804020204" pitchFamily="34" charset="0"/>
              </a:rPr>
              <a:t>If any of the slides are changed for local use, please hide or remove any TEA logos, headers, or footers. (You may need to edit the Master slide.) In addition, you must remove the photographs. Only TEA has parental permission to use these photographs for training purposes. </a:t>
            </a:r>
          </a:p>
          <a:p>
            <a:pPr>
              <a:lnSpc>
                <a:spcPct val="100000"/>
              </a:lnSpc>
              <a:spcBef>
                <a:spcPts val="600"/>
              </a:spcBef>
              <a:spcAft>
                <a:spcPts val="600"/>
              </a:spcAft>
            </a:pPr>
            <a:endParaRPr lang="en-US" sz="2400" dirty="0">
              <a:solidFill>
                <a:srgbClr val="0D6CB9"/>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lnSpc>
                <a:spcPct val="100000"/>
              </a:lnSpc>
              <a:spcBef>
                <a:spcPts val="600"/>
              </a:spcBef>
              <a:spcAft>
                <a:spcPts val="600"/>
              </a:spcAft>
            </a:pPr>
            <a:r>
              <a:rPr lang="en-US" sz="2400" dirty="0">
                <a:solidFill>
                  <a:srgbClr val="0D6CB9"/>
                </a:solidFill>
                <a:latin typeface="Open Sans SemiBold" panose="020B0706030804020204" pitchFamily="34" charset="0"/>
                <a:ea typeface="Open Sans SemiBold" panose="020B0706030804020204" pitchFamily="34" charset="0"/>
                <a:cs typeface="Open Sans SemiBold" panose="020B0706030804020204" pitchFamily="34" charset="0"/>
              </a:rPr>
              <a:t>This training is not intended to replace any materials or additional information on the TEA website.</a:t>
            </a:r>
          </a:p>
        </p:txBody>
      </p:sp>
      <p:sp>
        <p:nvSpPr>
          <p:cNvPr id="4" name="Footer Placeholder 3">
            <a:extLst>
              <a:ext uri="{FF2B5EF4-FFF2-40B4-BE49-F238E27FC236}">
                <a16:creationId xmlns:a16="http://schemas.microsoft.com/office/drawing/2014/main" id="{905635B8-FD52-42EF-8D4B-4F0066002D0C}"/>
              </a:ext>
            </a:extLst>
          </p:cNvPr>
          <p:cNvSpPr>
            <a:spLocks noGrp="1"/>
          </p:cNvSpPr>
          <p:nvPr>
            <p:ph type="ftr" sz="quarter" idx="11"/>
          </p:nvPr>
        </p:nvSpPr>
        <p:spPr>
          <a:xfrm>
            <a:off x="4081130" y="6529137"/>
            <a:ext cx="4114800" cy="192338"/>
          </a:xfrm>
        </p:spPr>
        <p:txBody>
          <a:bodyPr/>
          <a:lstStyle/>
          <a:p>
            <a:r>
              <a:rPr lang="en-US"/>
              <a:t>Student Assessment Division</a:t>
            </a:r>
            <a:endParaRPr lang="en-US" dirty="0"/>
          </a:p>
        </p:txBody>
      </p:sp>
      <p:sp>
        <p:nvSpPr>
          <p:cNvPr id="5" name="Slide Number Placeholder 4">
            <a:extLst>
              <a:ext uri="{FF2B5EF4-FFF2-40B4-BE49-F238E27FC236}">
                <a16:creationId xmlns:a16="http://schemas.microsoft.com/office/drawing/2014/main" id="{F78CE915-40BA-4DFB-8BB6-3E36BC7000D9}"/>
              </a:ext>
            </a:extLst>
          </p:cNvPr>
          <p:cNvSpPr>
            <a:spLocks noGrp="1"/>
          </p:cNvSpPr>
          <p:nvPr>
            <p:ph type="sldNum" sz="quarter" idx="12"/>
          </p:nvPr>
        </p:nvSpPr>
        <p:spPr/>
        <p:txBody>
          <a:bodyPr/>
          <a:lstStyle/>
          <a:p>
            <a:fld id="{0088AB57-2DBE-44A3-AE96-942C49E954BF}" type="slidenum">
              <a:rPr lang="en-US" smtClean="0"/>
              <a:pPr/>
              <a:t>32</a:t>
            </a:fld>
            <a:endParaRPr lang="en-US" dirty="0"/>
          </a:p>
        </p:txBody>
      </p:sp>
    </p:spTree>
    <p:custDataLst>
      <p:tags r:id="rId1"/>
    </p:custDataLst>
    <p:extLst>
      <p:ext uri="{BB962C8B-B14F-4D97-AF65-F5344CB8AC3E}">
        <p14:creationId xmlns:p14="http://schemas.microsoft.com/office/powerpoint/2010/main" val="2042025103"/>
      </p:ext>
    </p:extLst>
  </p:cSld>
  <p:clrMapOvr>
    <a:masterClrMapping/>
  </p:clrMapOvr>
  <mc:AlternateContent xmlns:mc="http://schemas.openxmlformats.org/markup-compatibility/2006" xmlns:p14="http://schemas.microsoft.com/office/powerpoint/2010/main">
    <mc:Choice Requires="p14">
      <p:transition spd="med" p14:dur="700" advClick="0" advTm="32313">
        <p:fade/>
      </p:transition>
    </mc:Choice>
    <mc:Fallback xmlns="">
      <p:transition spd="med" advClick="0" advTm="32313">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755912" y="354791"/>
            <a:ext cx="10012225" cy="710206"/>
          </a:xfrm>
        </p:spPr>
        <p:txBody>
          <a:bodyPr anchor="t">
            <a:normAutofit fontScale="90000"/>
          </a:bodyPr>
          <a:lstStyle/>
          <a:p>
            <a:r>
              <a:rPr lang="en-US" dirty="0"/>
              <a:t>Alternate Proficiency Level Descriptors: Speaking</a:t>
            </a:r>
            <a:br>
              <a:rPr lang="en-US" dirty="0"/>
            </a:br>
            <a:endParaRPr lang="en-US" dirty="0"/>
          </a:p>
        </p:txBody>
      </p:sp>
      <p:pic>
        <p:nvPicPr>
          <p:cNvPr id="15" name="Content Placeholder 14" descr="Image of the TELPAS Alternate Proficiency Level Descriptors for Speaking; an accessible version of this document can be found on the TELPAS Alternate webpage of the TEA website&#10;https://tea.texas.gov/student.assessment/telpasalt/#Alt" title="TELPAS Alternate PLDs">
            <a:extLst>
              <a:ext uri="{FF2B5EF4-FFF2-40B4-BE49-F238E27FC236}">
                <a16:creationId xmlns:a16="http://schemas.microsoft.com/office/drawing/2014/main" id="{B38CC473-158C-491A-836D-30A448553E57}"/>
              </a:ext>
            </a:extLst>
          </p:cNvPr>
          <p:cNvPicPr>
            <a:picLocks noGrp="1" noChangeAspect="1"/>
          </p:cNvPicPr>
          <p:nvPr>
            <p:ph sz="quarter" idx="13"/>
          </p:nvPr>
        </p:nvPicPr>
        <p:blipFill>
          <a:blip r:embed="rId4"/>
          <a:stretch>
            <a:fillRect/>
          </a:stretch>
        </p:blipFill>
        <p:spPr>
          <a:xfrm>
            <a:off x="1931751" y="1142297"/>
            <a:ext cx="8218827" cy="5386840"/>
          </a:xfrm>
          <a:prstGeom prst="rect">
            <a:avLst/>
          </a:prstGeom>
        </p:spPr>
      </p:pic>
      <p:sp>
        <p:nvSpPr>
          <p:cNvPr id="2" name="Footer Placeholder 1">
            <a:extLst>
              <a:ext uri="{FF2B5EF4-FFF2-40B4-BE49-F238E27FC236}">
                <a16:creationId xmlns:a16="http://schemas.microsoft.com/office/drawing/2014/main" id="{8D265C63-005E-4FAA-9BA7-1B97F6AC4CA5}"/>
              </a:ext>
            </a:extLst>
          </p:cNvPr>
          <p:cNvSpPr>
            <a:spLocks noGrp="1"/>
          </p:cNvSpPr>
          <p:nvPr>
            <p:ph type="ftr" sz="quarter" idx="11"/>
          </p:nvPr>
        </p:nvSpPr>
        <p:spPr/>
        <p:txBody>
          <a:bodyPr/>
          <a:lstStyle/>
          <a:p>
            <a:r>
              <a:rPr lang="en-US" dirty="0"/>
              <a:t>Student Assessment Division</a:t>
            </a:r>
          </a:p>
        </p:txBody>
      </p:sp>
      <p:sp>
        <p:nvSpPr>
          <p:cNvPr id="3" name="Slide Number Placeholder 2">
            <a:extLst>
              <a:ext uri="{FF2B5EF4-FFF2-40B4-BE49-F238E27FC236}">
                <a16:creationId xmlns:a16="http://schemas.microsoft.com/office/drawing/2014/main" id="{F77C3289-A088-43A8-8739-EE13BE8F31D2}"/>
              </a:ext>
            </a:extLst>
          </p:cNvPr>
          <p:cNvSpPr>
            <a:spLocks noGrp="1"/>
          </p:cNvSpPr>
          <p:nvPr>
            <p:ph type="sldNum" sz="quarter" idx="12"/>
          </p:nvPr>
        </p:nvSpPr>
        <p:spPr/>
        <p:txBody>
          <a:bodyPr/>
          <a:lstStyle/>
          <a:p>
            <a:fld id="{0088AB57-2DBE-44A3-AE96-942C49E954BF}" type="slidenum">
              <a:rPr lang="en-US" smtClean="0"/>
              <a:pPr/>
              <a:t>4</a:t>
            </a:fld>
            <a:endParaRPr lang="en-US" dirty="0"/>
          </a:p>
        </p:txBody>
      </p:sp>
    </p:spTree>
    <p:custDataLst>
      <p:tags r:id="rId1"/>
    </p:custDataLst>
    <p:extLst>
      <p:ext uri="{BB962C8B-B14F-4D97-AF65-F5344CB8AC3E}">
        <p14:creationId xmlns:p14="http://schemas.microsoft.com/office/powerpoint/2010/main" val="2333982733"/>
      </p:ext>
    </p:extLst>
  </p:cSld>
  <p:clrMapOvr>
    <a:masterClrMapping/>
  </p:clrMapOvr>
  <mc:AlternateContent xmlns:mc="http://schemas.openxmlformats.org/markup-compatibility/2006" xmlns:p14="http://schemas.microsoft.com/office/powerpoint/2010/main">
    <mc:Choice Requires="p14">
      <p:transition spd="med" p14:dur="700" advClick="0" advTm="15304">
        <p:fade/>
      </p:transition>
    </mc:Choice>
    <mc:Fallback xmlns="">
      <p:transition spd="med" advClick="0" advTm="15304">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are Observable Behaviors?</a:t>
            </a:r>
          </a:p>
        </p:txBody>
      </p:sp>
      <p:sp>
        <p:nvSpPr>
          <p:cNvPr id="3" name="Content Placeholder 2"/>
          <p:cNvSpPr>
            <a:spLocks noGrp="1"/>
          </p:cNvSpPr>
          <p:nvPr>
            <p:ph idx="13"/>
          </p:nvPr>
        </p:nvSpPr>
        <p:spPr>
          <a:xfrm>
            <a:off x="201483" y="1335224"/>
            <a:ext cx="11797990" cy="3077119"/>
          </a:xfrm>
        </p:spPr>
        <p:txBody>
          <a:bodyPr>
            <a:normAutofit/>
          </a:bodyPr>
          <a:lstStyle/>
          <a:p>
            <a:pPr>
              <a:buClr>
                <a:schemeClr val="accent2"/>
              </a:buClr>
              <a:buFont typeface="Wingdings" panose="05000000000000000000" pitchFamily="2" charset="2"/>
              <a:buChar char="§"/>
            </a:pPr>
            <a:r>
              <a:rPr lang="en-US" altLang="en-US" sz="2000" dirty="0">
                <a:latin typeface="Open Sans Semibold" panose="020B0706030804020204" pitchFamily="34" charset="0"/>
                <a:ea typeface="Open Sans Semibold" panose="020B0706030804020204" pitchFamily="34" charset="0"/>
                <a:cs typeface="Open Sans Semibold" panose="020B0706030804020204" pitchFamily="34" charset="0"/>
              </a:rPr>
              <a:t>In TELPAS Alternate, the Observable Behaviors are like questions the test administrator answers about a student. </a:t>
            </a:r>
          </a:p>
          <a:p>
            <a:pPr>
              <a:buClr>
                <a:schemeClr val="accent2"/>
              </a:buClr>
              <a:buFont typeface="Wingdings" panose="05000000000000000000" pitchFamily="2" charset="2"/>
              <a:buChar char="§"/>
            </a:pPr>
            <a:r>
              <a:rPr lang="en-US" altLang="en-US" sz="2000" dirty="0">
                <a:latin typeface="Open Sans Semibold" panose="020B0706030804020204" pitchFamily="34" charset="0"/>
                <a:ea typeface="Open Sans Semibold" panose="020B0706030804020204" pitchFamily="34" charset="0"/>
                <a:cs typeface="Open Sans Semibold" panose="020B0706030804020204" pitchFamily="34" charset="0"/>
              </a:rPr>
              <a:t>Each Observable Behavior measures one skill that is aligned to the ELPS. The skill can be found on the left under the number of the Observable Behavior. </a:t>
            </a:r>
          </a:p>
          <a:p>
            <a:pPr marL="508000" lvl="1" indent="-217488">
              <a:buClr>
                <a:srgbClr val="0070C0"/>
              </a:buClr>
              <a:buFont typeface="Arial" panose="020B0604020202020204" pitchFamily="34" charset="0"/>
              <a:buChar char="•"/>
            </a:pPr>
            <a:r>
              <a:rPr lang="en-US" altLang="en-US" sz="2000" dirty="0">
                <a:latin typeface="Open Sans Semibold" panose="020B0706030804020204" pitchFamily="34" charset="0"/>
                <a:ea typeface="Open Sans Semibold" panose="020B0706030804020204" pitchFamily="34" charset="0"/>
                <a:cs typeface="Open Sans Semibold" panose="020B0706030804020204" pitchFamily="34" charset="0"/>
              </a:rPr>
              <a:t>The boxes contain descriptions of characteristics that students learning English are likely to demonstrate over time.</a:t>
            </a:r>
          </a:p>
          <a:p>
            <a:pPr marL="508000" lvl="1" indent="-217488">
              <a:buClr>
                <a:srgbClr val="0070C0"/>
              </a:buClr>
              <a:buFont typeface="Arial" panose="020B0604020202020204" pitchFamily="34" charset="0"/>
              <a:buChar char="•"/>
            </a:pPr>
            <a:r>
              <a:rPr lang="en-US" altLang="en-US" sz="2000" dirty="0">
                <a:latin typeface="Open Sans Semibold" panose="020B0706030804020204" pitchFamily="34" charset="0"/>
                <a:ea typeface="Open Sans Semibold" panose="020B0706030804020204" pitchFamily="34" charset="0"/>
                <a:cs typeface="Open Sans Semibold" panose="020B0706030804020204" pitchFamily="34" charset="0"/>
              </a:rPr>
              <a:t>The descriptors show the progression of second language acquisition from one proficiency level to the next and are aligned to the TELPAS Alternate PLDs.</a:t>
            </a:r>
          </a:p>
          <a:p>
            <a:pPr marL="0" indent="0">
              <a:buNone/>
            </a:pPr>
            <a:endParaRPr lang="en-US" dirty="0">
              <a:latin typeface="Open Sans"/>
            </a:endParaRPr>
          </a:p>
        </p:txBody>
      </p:sp>
      <p:pic>
        <p:nvPicPr>
          <p:cNvPr id="4" name="Content Placeholder 3" descr="Image of Observable Behavior S3; an accessible version of this document is available on the TELPAS Alternate webpage of the TEA website&#10;https://tea.texas.gov/student.assessment/telpasalt/#Alt" title="Observable Behavior"/>
          <p:cNvPicPr>
            <a:picLocks noChangeAspect="1"/>
          </p:cNvPicPr>
          <p:nvPr/>
        </p:nvPicPr>
        <p:blipFill>
          <a:blip r:embed="rId4"/>
          <a:stretch>
            <a:fillRect/>
          </a:stretch>
        </p:blipFill>
        <p:spPr>
          <a:xfrm>
            <a:off x="815238" y="4231341"/>
            <a:ext cx="10271401" cy="2226830"/>
          </a:xfrm>
          <a:prstGeom prst="rect">
            <a:avLst/>
          </a:prstGeom>
        </p:spPr>
      </p:pic>
      <p:sp>
        <p:nvSpPr>
          <p:cNvPr id="5" name="Footer Placeholder 4">
            <a:extLst>
              <a:ext uri="{FF2B5EF4-FFF2-40B4-BE49-F238E27FC236}">
                <a16:creationId xmlns:a16="http://schemas.microsoft.com/office/drawing/2014/main" id="{9B304E37-136D-467B-AB00-94BC10E0AD90}"/>
              </a:ext>
            </a:extLst>
          </p:cNvPr>
          <p:cNvSpPr>
            <a:spLocks noGrp="1"/>
          </p:cNvSpPr>
          <p:nvPr>
            <p:ph type="ftr" sz="quarter" idx="11"/>
          </p:nvPr>
        </p:nvSpPr>
        <p:spPr/>
        <p:txBody>
          <a:bodyPr/>
          <a:lstStyle/>
          <a:p>
            <a:r>
              <a:rPr lang="en-US" dirty="0"/>
              <a:t>Student Assessment Division </a:t>
            </a:r>
          </a:p>
        </p:txBody>
      </p:sp>
      <p:sp>
        <p:nvSpPr>
          <p:cNvPr id="6" name="Slide Number Placeholder 5">
            <a:extLst>
              <a:ext uri="{FF2B5EF4-FFF2-40B4-BE49-F238E27FC236}">
                <a16:creationId xmlns:a16="http://schemas.microsoft.com/office/drawing/2014/main" id="{7AFC0106-DF22-4E99-A235-C426C1954F85}"/>
              </a:ext>
            </a:extLst>
          </p:cNvPr>
          <p:cNvSpPr>
            <a:spLocks noGrp="1"/>
          </p:cNvSpPr>
          <p:nvPr>
            <p:ph type="sldNum" sz="quarter" idx="12"/>
          </p:nvPr>
        </p:nvSpPr>
        <p:spPr/>
        <p:txBody>
          <a:bodyPr/>
          <a:lstStyle/>
          <a:p>
            <a:fld id="{0088AB57-2DBE-44A3-AE96-942C49E954BF}" type="slidenum">
              <a:rPr lang="en-US" smtClean="0"/>
              <a:t>5</a:t>
            </a:fld>
            <a:endParaRPr lang="en-US" dirty="0"/>
          </a:p>
        </p:txBody>
      </p:sp>
    </p:spTree>
    <p:custDataLst>
      <p:tags r:id="rId1"/>
    </p:custDataLst>
    <p:extLst>
      <p:ext uri="{BB962C8B-B14F-4D97-AF65-F5344CB8AC3E}">
        <p14:creationId xmlns:p14="http://schemas.microsoft.com/office/powerpoint/2010/main" val="3723394352"/>
      </p:ext>
    </p:extLst>
  </p:cSld>
  <p:clrMapOvr>
    <a:masterClrMapping/>
  </p:clrMapOvr>
  <mc:AlternateContent xmlns:mc="http://schemas.openxmlformats.org/markup-compatibility/2006" xmlns:p14="http://schemas.microsoft.com/office/powerpoint/2010/main">
    <mc:Choice Requires="p14">
      <p:transition spd="med" p14:dur="700" advClick="0" advTm="56294">
        <p:fade/>
      </p:transition>
    </mc:Choice>
    <mc:Fallback xmlns="">
      <p:transition spd="med" advClick="0" advTm="56294">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Observable Behaviors and the Glossary</a:t>
            </a:r>
          </a:p>
        </p:txBody>
      </p:sp>
      <p:grpSp>
        <p:nvGrpSpPr>
          <p:cNvPr id="14" name="Group 13" descr="Image of Observable Behavior S3; an accessible version of this document is available on the TELPAS Alternate webpage of the TEA website&#10;https://tea.texas.gov/student.assessment/telpasalt/#Alt" title="Observable Behavior">
            <a:extLst>
              <a:ext uri="{FF2B5EF4-FFF2-40B4-BE49-F238E27FC236}">
                <a16:creationId xmlns:a16="http://schemas.microsoft.com/office/drawing/2014/main" id="{FCB2DE4A-813E-48EC-A503-F50F8FC78C55}"/>
              </a:ext>
            </a:extLst>
          </p:cNvPr>
          <p:cNvGrpSpPr/>
          <p:nvPr/>
        </p:nvGrpSpPr>
        <p:grpSpPr>
          <a:xfrm>
            <a:off x="882039" y="1304196"/>
            <a:ext cx="10096419" cy="2188894"/>
            <a:chOff x="882039" y="1304196"/>
            <a:chExt cx="10096419" cy="2188894"/>
          </a:xfrm>
        </p:grpSpPr>
        <p:pic>
          <p:nvPicPr>
            <p:cNvPr id="6" name="Content Placeholder 3" descr="Observable Behavior&#10;&#10;Image of Observable Behavior S3; an accessible version of this document is available on the TELPAS Alternate webpage of the TEA website&#10;https://tea.texas.gov/student.assessment/telpasalt/#Alt"/>
            <p:cNvPicPr>
              <a:picLocks noChangeAspect="1"/>
            </p:cNvPicPr>
            <p:nvPr/>
          </p:nvPicPr>
          <p:blipFill>
            <a:blip r:embed="rId4"/>
            <a:stretch>
              <a:fillRect/>
            </a:stretch>
          </p:blipFill>
          <p:spPr>
            <a:xfrm>
              <a:off x="882039" y="1304196"/>
              <a:ext cx="10096419" cy="2188894"/>
            </a:xfrm>
            <a:prstGeom prst="rect">
              <a:avLst/>
            </a:prstGeom>
          </p:spPr>
        </p:pic>
        <p:sp>
          <p:nvSpPr>
            <p:cNvPr id="10" name="Rectangle 9"/>
            <p:cNvSpPr/>
            <p:nvPr/>
          </p:nvSpPr>
          <p:spPr>
            <a:xfrm>
              <a:off x="6188164" y="2313382"/>
              <a:ext cx="525884" cy="199291"/>
            </a:xfrm>
            <a:prstGeom prst="rect">
              <a:avLst/>
            </a:prstGeom>
            <a:solidFill>
              <a:srgbClr val="FFFF00">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338241" y="2495921"/>
              <a:ext cx="1699846" cy="199293"/>
            </a:xfrm>
            <a:prstGeom prst="rect">
              <a:avLst/>
            </a:prstGeom>
            <a:solidFill>
              <a:srgbClr val="FFFF00">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340302" y="2694259"/>
              <a:ext cx="867507" cy="199292"/>
            </a:xfrm>
            <a:prstGeom prst="rect">
              <a:avLst/>
            </a:prstGeom>
            <a:solidFill>
              <a:srgbClr val="FFFF00">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Content Placeholder 4">
            <a:extLst>
              <a:ext uri="{FF2B5EF4-FFF2-40B4-BE49-F238E27FC236}">
                <a16:creationId xmlns:a16="http://schemas.microsoft.com/office/drawing/2014/main" id="{AB9FE9DA-B7EE-B74A-B743-26381C350B32}"/>
              </a:ext>
            </a:extLst>
          </p:cNvPr>
          <p:cNvSpPr>
            <a:spLocks noGrp="1"/>
          </p:cNvSpPr>
          <p:nvPr>
            <p:ph sz="quarter" idx="13"/>
          </p:nvPr>
        </p:nvSpPr>
        <p:spPr>
          <a:xfrm>
            <a:off x="543421" y="3687854"/>
            <a:ext cx="4347893" cy="2785863"/>
          </a:xfrm>
        </p:spPr>
        <p:txBody>
          <a:bodyPr>
            <a:normAutofit fontScale="92500"/>
          </a:bodyPr>
          <a:lstStyle/>
          <a:p>
            <a:pPr marL="342900" indent="-342900">
              <a:lnSpc>
                <a:spcPct val="110000"/>
              </a:lnSpc>
              <a:buClr>
                <a:schemeClr val="accent2"/>
              </a:buClr>
              <a:buFont typeface="Wingdings" panose="05000000000000000000" pitchFamily="2" charset="2"/>
              <a:buChar char="§"/>
            </a:pPr>
            <a:r>
              <a:rPr lang="en-US" sz="1900" b="1" dirty="0">
                <a:latin typeface="Open Sans SemiBold" panose="020B0706030804020204" pitchFamily="34" charset="0"/>
                <a:ea typeface="Open Sans SemiBold" panose="020B0706030804020204" pitchFamily="34" charset="0"/>
                <a:cs typeface="Open Sans SemiBold" panose="020B0706030804020204" pitchFamily="34" charset="0"/>
              </a:rPr>
              <a:t>You may discover vocabulary in the Observable Behaviors that might be used in a way that differs from common classroom usage. </a:t>
            </a:r>
          </a:p>
          <a:p>
            <a:pPr marL="342900" indent="-342900">
              <a:lnSpc>
                <a:spcPct val="110000"/>
              </a:lnSpc>
              <a:buClr>
                <a:schemeClr val="accent2"/>
              </a:buClr>
              <a:buFont typeface="Wingdings" panose="05000000000000000000" pitchFamily="2" charset="2"/>
              <a:buChar char="§"/>
            </a:pPr>
            <a:r>
              <a:rPr lang="en-US" sz="1900" b="1" dirty="0">
                <a:latin typeface="Open Sans SemiBold" panose="020B0706030804020204" pitchFamily="34" charset="0"/>
                <a:ea typeface="Open Sans SemiBold" panose="020B0706030804020204" pitchFamily="34" charset="0"/>
                <a:cs typeface="Open Sans SemiBold" panose="020B0706030804020204" pitchFamily="34" charset="0"/>
              </a:rPr>
              <a:t>The TELPAS Alternate Test Administrator Manual includes a glossary with terms specific to this assessment that may assist you. </a:t>
            </a:r>
          </a:p>
        </p:txBody>
      </p:sp>
      <p:pic>
        <p:nvPicPr>
          <p:cNvPr id="8" name="Picture 7" descr="Image of a single entry from the TELPAS Alternate glossay showing the definition of &quot;high-frequency/high-need vocabulary&quot;; an accessible version of the glossary can be found in the TELPAS Alternate Test Administrator Manual at https://tea.texas.gov/student.assessment/telpasalt/#Alt" title="glossary entry"/>
          <p:cNvPicPr>
            <a:picLocks noChangeAspect="1"/>
          </p:cNvPicPr>
          <p:nvPr/>
        </p:nvPicPr>
        <p:blipFill>
          <a:blip r:embed="rId5"/>
          <a:stretch>
            <a:fillRect/>
          </a:stretch>
        </p:blipFill>
        <p:spPr>
          <a:xfrm>
            <a:off x="5286994" y="3568136"/>
            <a:ext cx="6100920" cy="2361462"/>
          </a:xfrm>
          <a:prstGeom prst="rect">
            <a:avLst/>
          </a:prstGeom>
        </p:spPr>
      </p:pic>
      <p:sp>
        <p:nvSpPr>
          <p:cNvPr id="3" name="Footer Placeholder 2">
            <a:extLst>
              <a:ext uri="{FF2B5EF4-FFF2-40B4-BE49-F238E27FC236}">
                <a16:creationId xmlns:a16="http://schemas.microsoft.com/office/drawing/2014/main" id="{C75F0390-9056-4D1B-A85A-D2234ADE3CB2}"/>
              </a:ext>
            </a:extLst>
          </p:cNvPr>
          <p:cNvSpPr>
            <a:spLocks noGrp="1"/>
          </p:cNvSpPr>
          <p:nvPr>
            <p:ph type="ftr" sz="quarter" idx="11"/>
          </p:nvPr>
        </p:nvSpPr>
        <p:spPr/>
        <p:txBody>
          <a:bodyPr/>
          <a:lstStyle/>
          <a:p>
            <a:r>
              <a:rPr lang="en-US" dirty="0"/>
              <a:t>Student Assessment Division</a:t>
            </a:r>
          </a:p>
        </p:txBody>
      </p:sp>
      <p:sp>
        <p:nvSpPr>
          <p:cNvPr id="4" name="Slide Number Placeholder 3">
            <a:extLst>
              <a:ext uri="{FF2B5EF4-FFF2-40B4-BE49-F238E27FC236}">
                <a16:creationId xmlns:a16="http://schemas.microsoft.com/office/drawing/2014/main" id="{081451CC-7522-4FAF-A91F-03CB10764463}"/>
              </a:ext>
            </a:extLst>
          </p:cNvPr>
          <p:cNvSpPr>
            <a:spLocks noGrp="1"/>
          </p:cNvSpPr>
          <p:nvPr>
            <p:ph type="sldNum" sz="quarter" idx="12"/>
          </p:nvPr>
        </p:nvSpPr>
        <p:spPr/>
        <p:txBody>
          <a:bodyPr/>
          <a:lstStyle/>
          <a:p>
            <a:fld id="{0088AB57-2DBE-44A3-AE96-942C49E954BF}" type="slidenum">
              <a:rPr lang="en-US" smtClean="0"/>
              <a:t>6</a:t>
            </a:fld>
            <a:endParaRPr lang="en-US" dirty="0"/>
          </a:p>
        </p:txBody>
      </p:sp>
    </p:spTree>
    <p:custDataLst>
      <p:tags r:id="rId1"/>
    </p:custDataLst>
    <p:extLst>
      <p:ext uri="{BB962C8B-B14F-4D97-AF65-F5344CB8AC3E}">
        <p14:creationId xmlns:p14="http://schemas.microsoft.com/office/powerpoint/2010/main" val="3233012393"/>
      </p:ext>
    </p:extLst>
  </p:cSld>
  <p:clrMapOvr>
    <a:masterClrMapping/>
  </p:clrMapOvr>
  <mc:AlternateContent xmlns:mc="http://schemas.openxmlformats.org/markup-compatibility/2006" xmlns:p14="http://schemas.microsoft.com/office/powerpoint/2010/main">
    <mc:Choice Requires="p14">
      <p:transition spd="med" p14:dur="700" advClick="0" advTm="37269">
        <p:fade/>
      </p:transition>
    </mc:Choice>
    <mc:Fallback xmlns="">
      <p:transition spd="med" advClick="0" advTm="37269">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Observable Behaviors with Classroom Examples</a:t>
            </a:r>
          </a:p>
        </p:txBody>
      </p:sp>
      <p:sp>
        <p:nvSpPr>
          <p:cNvPr id="3" name="Content Placeholder 2"/>
          <p:cNvSpPr>
            <a:spLocks noGrp="1"/>
          </p:cNvSpPr>
          <p:nvPr>
            <p:ph idx="13"/>
          </p:nvPr>
        </p:nvSpPr>
        <p:spPr>
          <a:xfrm>
            <a:off x="231852" y="1283560"/>
            <a:ext cx="3940307" cy="4622924"/>
          </a:xfrm>
        </p:spPr>
        <p:txBody>
          <a:bodyPr>
            <a:normAutofit fontScale="85000" lnSpcReduction="10000"/>
          </a:bodyPr>
          <a:lstStyle/>
          <a:p>
            <a:pPr>
              <a:lnSpc>
                <a:spcPts val="2400"/>
              </a:lnSpc>
              <a:spcAft>
                <a:spcPts val="1200"/>
              </a:spcAft>
              <a:buClr>
                <a:schemeClr val="accent2"/>
              </a:buClr>
              <a:buFont typeface="Wingdings" panose="05000000000000000000" pitchFamily="2" charset="2"/>
              <a:buChar char="§"/>
            </a:pPr>
            <a:r>
              <a:rPr lang="en-US" sz="2400" dirty="0">
                <a:latin typeface="Open Sans SemiBold" panose="020B0706030804020204" pitchFamily="34" charset="0"/>
                <a:ea typeface="Open Sans SemiBold" panose="020B0706030804020204" pitchFamily="34" charset="0"/>
                <a:cs typeface="Open Sans SemiBold" panose="020B0706030804020204" pitchFamily="34" charset="0"/>
              </a:rPr>
              <a:t>Texas teachers developed classroom examples to help test administrators better understand the descriptions of student performance for each Observable Behavior.</a:t>
            </a:r>
          </a:p>
          <a:p>
            <a:pPr>
              <a:lnSpc>
                <a:spcPts val="2400"/>
              </a:lnSpc>
              <a:spcAft>
                <a:spcPts val="1200"/>
              </a:spcAft>
              <a:buClr>
                <a:schemeClr val="accent2"/>
              </a:buClr>
              <a:buFont typeface="Wingdings" panose="05000000000000000000" pitchFamily="2" charset="2"/>
              <a:buChar char="§"/>
            </a:pPr>
            <a:r>
              <a:rPr lang="en-US" sz="2400" dirty="0">
                <a:latin typeface="Open Sans SemiBold" panose="020B0706030804020204" pitchFamily="34" charset="0"/>
                <a:ea typeface="Open Sans SemiBold" panose="020B0706030804020204" pitchFamily="34" charset="0"/>
                <a:cs typeface="Open Sans SemiBold" panose="020B0706030804020204" pitchFamily="34" charset="0"/>
              </a:rPr>
              <a:t>Elementary and secondary examples describe </a:t>
            </a:r>
            <a:r>
              <a:rPr lang="en-US" sz="2400" i="1" dirty="0">
                <a:latin typeface="Open Sans SemiBold" panose="020B0706030804020204" pitchFamily="34" charset="0"/>
                <a:ea typeface="Open Sans SemiBold" panose="020B0706030804020204" pitchFamily="34" charset="0"/>
                <a:cs typeface="Open Sans SemiBold" panose="020B0706030804020204" pitchFamily="34" charset="0"/>
              </a:rPr>
              <a:t>one</a:t>
            </a:r>
            <a:r>
              <a:rPr lang="en-US" sz="2400" dirty="0">
                <a:latin typeface="Open Sans SemiBold" panose="020B0706030804020204" pitchFamily="34" charset="0"/>
                <a:ea typeface="Open Sans SemiBold" panose="020B0706030804020204" pitchFamily="34" charset="0"/>
                <a:cs typeface="Open Sans SemiBold" panose="020B0706030804020204" pitchFamily="34" charset="0"/>
              </a:rPr>
              <a:t> way that students could demonstrate each skill across the five levels of proficiency.</a:t>
            </a:r>
            <a:endParaRPr lang="en-US" sz="26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13" name="Picture 2" descr="Image of the Observable Behavior S1 &#10;" title="Observable Behavi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1360" y="1594624"/>
            <a:ext cx="7205219" cy="168091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4" name="Table 13" descr="Image of the classroom examples for Observable Behavior S1; an accessible version of the Observable Behaviors and classroom examples is available on the TELPAS Alternate page of the TEA website at https://tea.texas.gov/student.assessment/telpasalt/#Alt&#10;" title="Classroom Examples"/>
          <p:cNvGraphicFramePr>
            <a:graphicFrameLocks noGrp="1"/>
          </p:cNvGraphicFramePr>
          <p:nvPr>
            <p:extLst>
              <p:ext uri="{D42A27DB-BD31-4B8C-83A1-F6EECF244321}">
                <p14:modId xmlns:p14="http://schemas.microsoft.com/office/powerpoint/2010/main" val="3396212526"/>
              </p:ext>
            </p:extLst>
          </p:nvPr>
        </p:nvGraphicFramePr>
        <p:xfrm>
          <a:off x="4131991" y="3275540"/>
          <a:ext cx="7828157" cy="2590800"/>
        </p:xfrm>
        <a:graphic>
          <a:graphicData uri="http://schemas.openxmlformats.org/drawingml/2006/table">
            <a:tbl>
              <a:tblPr firstRow="1" bandRow="1">
                <a:tableStyleId>{D7AC3CCA-C797-4891-BE02-D94E43425B78}</a:tableStyleId>
              </a:tblPr>
              <a:tblGrid>
                <a:gridCol w="1075190">
                  <a:extLst>
                    <a:ext uri="{9D8B030D-6E8A-4147-A177-3AD203B41FA5}">
                      <a16:colId xmlns:a16="http://schemas.microsoft.com/office/drawing/2014/main" val="20000"/>
                    </a:ext>
                  </a:extLst>
                </a:gridCol>
                <a:gridCol w="1332412">
                  <a:extLst>
                    <a:ext uri="{9D8B030D-6E8A-4147-A177-3AD203B41FA5}">
                      <a16:colId xmlns:a16="http://schemas.microsoft.com/office/drawing/2014/main" val="20001"/>
                    </a:ext>
                  </a:extLst>
                </a:gridCol>
                <a:gridCol w="1384663">
                  <a:extLst>
                    <a:ext uri="{9D8B030D-6E8A-4147-A177-3AD203B41FA5}">
                      <a16:colId xmlns:a16="http://schemas.microsoft.com/office/drawing/2014/main" val="20002"/>
                    </a:ext>
                  </a:extLst>
                </a:gridCol>
                <a:gridCol w="1341120">
                  <a:extLst>
                    <a:ext uri="{9D8B030D-6E8A-4147-A177-3AD203B41FA5}">
                      <a16:colId xmlns:a16="http://schemas.microsoft.com/office/drawing/2014/main" val="20003"/>
                    </a:ext>
                  </a:extLst>
                </a:gridCol>
                <a:gridCol w="1341120">
                  <a:extLst>
                    <a:ext uri="{9D8B030D-6E8A-4147-A177-3AD203B41FA5}">
                      <a16:colId xmlns:a16="http://schemas.microsoft.com/office/drawing/2014/main" val="20004"/>
                    </a:ext>
                  </a:extLst>
                </a:gridCol>
                <a:gridCol w="1353652">
                  <a:extLst>
                    <a:ext uri="{9D8B030D-6E8A-4147-A177-3AD203B41FA5}">
                      <a16:colId xmlns:a16="http://schemas.microsoft.com/office/drawing/2014/main" val="20005"/>
                    </a:ext>
                  </a:extLst>
                </a:gridCol>
              </a:tblGrid>
              <a:tr h="1062284">
                <a:tc>
                  <a:txBody>
                    <a:bodyPr/>
                    <a:lstStyle/>
                    <a:p>
                      <a:r>
                        <a:rPr lang="en-US" sz="1400" dirty="0"/>
                        <a:t>Elementary</a:t>
                      </a:r>
                    </a:p>
                  </a:txBody>
                  <a:tcPr>
                    <a:solidFill>
                      <a:schemeClr val="bg1"/>
                    </a:solidFill>
                  </a:tcPr>
                </a:tc>
                <a:tc>
                  <a:txBody>
                    <a:bodyPr/>
                    <a:lstStyle/>
                    <a:p>
                      <a:pPr rtl="0" fontAlgn="t">
                        <a:spcBef>
                          <a:spcPts val="0"/>
                        </a:spcBef>
                        <a:spcAft>
                          <a:spcPts val="0"/>
                        </a:spcAft>
                      </a:pPr>
                      <a:r>
                        <a:rPr lang="en-US" sz="1000" b="0" i="0" u="none" strike="noStrike" dirty="0">
                          <a:solidFill>
                            <a:srgbClr val="000000"/>
                          </a:solidFill>
                          <a:effectLst/>
                          <a:latin typeface="Arial" panose="020B0604020202020204" pitchFamily="34" charset="0"/>
                          <a:cs typeface="Arial" panose="020B0604020202020204" pitchFamily="34" charset="0"/>
                        </a:rPr>
                        <a:t>Teacher retells “The Three Little Pigs” story. Student does not turn his head toward the teacher.</a:t>
                      </a:r>
                      <a:endParaRPr lang="en-US" sz="10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marL="0" algn="l" defTabSz="914400" rtl="0" eaLnBrk="1" fontAlgn="t" latinLnBrk="0" hangingPunct="1">
                        <a:spcBef>
                          <a:spcPts val="0"/>
                        </a:spcBef>
                        <a:spcAft>
                          <a:spcPts val="0"/>
                        </a:spcAft>
                      </a:pPr>
                      <a:r>
                        <a:rPr lang="en-US" sz="1000" b="0" i="0" u="none" strike="noStrike" dirty="0">
                          <a:solidFill>
                            <a:srgbClr val="000000"/>
                          </a:solidFill>
                          <a:effectLst/>
                          <a:latin typeface="Arial" panose="020B0604020202020204" pitchFamily="34" charset="0"/>
                          <a:cs typeface="Arial" panose="020B0604020202020204" pitchFamily="34" charset="0"/>
                        </a:rPr>
                        <a:t>Teacher retells “The Three Little Pigs” story. </a:t>
                      </a:r>
                      <a:r>
                        <a:rPr lang="en-US" sz="1000" b="0" i="0" u="none" strike="noStrike" kern="1200" dirty="0">
                          <a:solidFill>
                            <a:srgbClr val="000000"/>
                          </a:solidFill>
                          <a:effectLst/>
                          <a:latin typeface="Arial" panose="020B0604020202020204" pitchFamily="34" charset="0"/>
                          <a:ea typeface="+mn-ea"/>
                          <a:cs typeface="Arial" panose="020B0604020202020204" pitchFamily="34" charset="0"/>
                        </a:rPr>
                        <a:t>Student approximates the words “pig” and “wolf.”</a:t>
                      </a:r>
                    </a:p>
                  </a:txBody>
                  <a:tcPr marL="76200" marR="76200" marT="76200" marB="76200">
                    <a:solidFill>
                      <a:schemeClr val="bg1"/>
                    </a:solidFill>
                  </a:tcPr>
                </a:tc>
                <a:tc>
                  <a:txBody>
                    <a:bodyPr/>
                    <a:lstStyle/>
                    <a:p>
                      <a:pPr marL="0" algn="l" defTabSz="914400" rtl="0" eaLnBrk="1" fontAlgn="t" latinLnBrk="0" hangingPunct="1">
                        <a:spcBef>
                          <a:spcPts val="0"/>
                        </a:spcBef>
                        <a:spcAft>
                          <a:spcPts val="0"/>
                        </a:spcAft>
                      </a:pPr>
                      <a:r>
                        <a:rPr lang="en-US" sz="1000" b="0" i="0" u="none" strike="noStrike" kern="1200" dirty="0">
                          <a:solidFill>
                            <a:srgbClr val="000000"/>
                          </a:solidFill>
                          <a:effectLst/>
                          <a:latin typeface="Arial" panose="020B0604020202020204" pitchFamily="34" charset="0"/>
                          <a:ea typeface="+mn-ea"/>
                          <a:cs typeface="Arial" panose="020B0604020202020204" pitchFamily="34" charset="0"/>
                        </a:rPr>
                        <a:t>Student uses pictures from “The Three Little Pigs” to communicate “pigs,” “houses,” “wolf,” and “fall.”</a:t>
                      </a:r>
                    </a:p>
                  </a:txBody>
                  <a:tcPr marL="76200" marR="76200" marT="76200" marB="76200">
                    <a:solidFill>
                      <a:schemeClr val="bg1"/>
                    </a:solidFill>
                  </a:tcPr>
                </a:tc>
                <a:tc>
                  <a:txBody>
                    <a:bodyPr/>
                    <a:lstStyle/>
                    <a:p>
                      <a:pPr marL="0" algn="l" defTabSz="914400" rtl="0" eaLnBrk="1" fontAlgn="t" latinLnBrk="0" hangingPunct="1">
                        <a:spcBef>
                          <a:spcPts val="0"/>
                        </a:spcBef>
                        <a:spcAft>
                          <a:spcPts val="0"/>
                        </a:spcAft>
                      </a:pPr>
                      <a:r>
                        <a:rPr lang="en-US" sz="1000" b="0" i="0" u="none" strike="noStrike" kern="1200" dirty="0">
                          <a:solidFill>
                            <a:srgbClr val="000000"/>
                          </a:solidFill>
                          <a:effectLst/>
                          <a:latin typeface="Arial" panose="020B0604020202020204" pitchFamily="34" charset="0"/>
                          <a:ea typeface="+mn-ea"/>
                          <a:cs typeface="Arial" panose="020B0604020202020204" pitchFamily="34" charset="0"/>
                        </a:rPr>
                        <a:t>Student independently produces “pigs build house” using a communication device when retelling the story “The Three Little Pigs.”</a:t>
                      </a:r>
                    </a:p>
                  </a:txBody>
                  <a:tcPr marL="76200" marR="76200" marT="76200" marB="76200">
                    <a:solidFill>
                      <a:schemeClr val="bg1"/>
                    </a:solidFill>
                  </a:tcPr>
                </a:tc>
                <a:tc>
                  <a:txBody>
                    <a:bodyPr/>
                    <a:lstStyle/>
                    <a:p>
                      <a:pPr marL="0" algn="l" defTabSz="914400" rtl="0" eaLnBrk="1" fontAlgn="t" latinLnBrk="0" hangingPunct="1">
                        <a:spcBef>
                          <a:spcPts val="0"/>
                        </a:spcBef>
                        <a:spcAft>
                          <a:spcPts val="0"/>
                        </a:spcAft>
                      </a:pPr>
                      <a:r>
                        <a:rPr lang="en-US" sz="1000" b="0" i="0" u="none" strike="noStrike" kern="1200" dirty="0">
                          <a:solidFill>
                            <a:srgbClr val="000000"/>
                          </a:solidFill>
                          <a:effectLst/>
                          <a:latin typeface="Arial" panose="020B0604020202020204" pitchFamily="34" charset="0"/>
                          <a:ea typeface="+mn-ea"/>
                          <a:cs typeface="Arial" panose="020B0604020202020204" pitchFamily="34" charset="0"/>
                        </a:rPr>
                        <a:t>Student independently signs “the wolf,” “huff,” “puff,” “straw house,” and “blow down” when retelling the story using pictures.</a:t>
                      </a:r>
                    </a:p>
                  </a:txBody>
                  <a:tcPr marL="76200" marR="76200" marT="76200" marB="76200">
                    <a:solidFill>
                      <a:schemeClr val="bg1"/>
                    </a:solidFill>
                  </a:tcPr>
                </a:tc>
                <a:extLst>
                  <a:ext uri="{0D108BD9-81ED-4DB2-BD59-A6C34878D82A}">
                    <a16:rowId xmlns:a16="http://schemas.microsoft.com/office/drawing/2014/main" val="10000"/>
                  </a:ext>
                </a:extLst>
              </a:tr>
              <a:tr h="819599">
                <a:tc>
                  <a:txBody>
                    <a:bodyPr/>
                    <a:lstStyle/>
                    <a:p>
                      <a:r>
                        <a:rPr lang="en-US" sz="1400" b="1" dirty="0"/>
                        <a:t>Secondary</a:t>
                      </a:r>
                    </a:p>
                  </a:txBody>
                  <a:tcPr>
                    <a:solidFill>
                      <a:schemeClr val="bg1"/>
                    </a:solidFill>
                  </a:tcPr>
                </a:tc>
                <a:tc>
                  <a:txBody>
                    <a:bodyPr/>
                    <a:lstStyle/>
                    <a:p>
                      <a:pPr marL="0" algn="l" defTabSz="914400" rtl="0" eaLnBrk="1" fontAlgn="t" latinLnBrk="0" hangingPunct="1">
                        <a:spcBef>
                          <a:spcPts val="0"/>
                        </a:spcBef>
                        <a:spcAft>
                          <a:spcPts val="0"/>
                        </a:spcAft>
                      </a:pPr>
                      <a:r>
                        <a:rPr lang="en-US" sz="1000" b="0" i="0" u="none" strike="noStrike" kern="1200" dirty="0">
                          <a:solidFill>
                            <a:srgbClr val="000000"/>
                          </a:solidFill>
                          <a:effectLst/>
                          <a:latin typeface="Arial" panose="020B0604020202020204" pitchFamily="34" charset="0"/>
                          <a:ea typeface="+mn-ea"/>
                          <a:cs typeface="Arial" panose="020B0604020202020204" pitchFamily="34" charset="0"/>
                        </a:rPr>
                        <a:t>Student keeps eye gaze on “Life Cycle of Butterfly” book.</a:t>
                      </a:r>
                    </a:p>
                    <a:p>
                      <a:pPr marL="0" algn="l" defTabSz="914400" rtl="0" eaLnBrk="1" fontAlgn="t" latinLnBrk="0" hangingPunct="1">
                        <a:spcBef>
                          <a:spcPts val="0"/>
                        </a:spcBef>
                        <a:spcAft>
                          <a:spcPts val="0"/>
                        </a:spcAft>
                      </a:pPr>
                      <a:br>
                        <a:rPr lang="en-US" sz="1000" b="0" i="0" u="none" strike="noStrike" kern="1200" dirty="0">
                          <a:solidFill>
                            <a:srgbClr val="000000"/>
                          </a:solidFill>
                          <a:effectLst/>
                          <a:latin typeface="Arial" panose="020B0604020202020204" pitchFamily="34" charset="0"/>
                          <a:ea typeface="+mn-ea"/>
                          <a:cs typeface="Arial" panose="020B0604020202020204" pitchFamily="34" charset="0"/>
                        </a:rPr>
                      </a:br>
                      <a:br>
                        <a:rPr lang="en-US" sz="1000" b="0" i="0" u="none" strike="noStrike" kern="1200" dirty="0">
                          <a:solidFill>
                            <a:srgbClr val="000000"/>
                          </a:solidFill>
                          <a:effectLst/>
                          <a:latin typeface="Arial" panose="020B0604020202020204" pitchFamily="34" charset="0"/>
                          <a:ea typeface="+mn-ea"/>
                          <a:cs typeface="Arial" panose="020B0604020202020204" pitchFamily="34" charset="0"/>
                        </a:rPr>
                      </a:br>
                      <a:endParaRPr lang="en-US" sz="1000" b="0" i="0" u="none" strike="noStrike" kern="1200" dirty="0">
                        <a:solidFill>
                          <a:srgbClr val="000000"/>
                        </a:solidFill>
                        <a:effectLst/>
                        <a:latin typeface="Arial" panose="020B0604020202020204" pitchFamily="34" charset="0"/>
                        <a:ea typeface="+mn-ea"/>
                        <a:cs typeface="Arial" panose="020B0604020202020204" pitchFamily="34" charset="0"/>
                      </a:endParaRPr>
                    </a:p>
                    <a:p>
                      <a:pPr marL="0" algn="l" defTabSz="914400" rtl="0" eaLnBrk="1" fontAlgn="t" latinLnBrk="0" hangingPunct="1">
                        <a:spcBef>
                          <a:spcPts val="0"/>
                        </a:spcBef>
                        <a:spcAft>
                          <a:spcPts val="0"/>
                        </a:spcAft>
                      </a:pPr>
                      <a:endParaRPr lang="en-US" sz="1000" b="0"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76200" marR="76200" marT="76200" marB="76200">
                    <a:solidFill>
                      <a:schemeClr val="bg1"/>
                    </a:solidFill>
                  </a:tcPr>
                </a:tc>
                <a:tc>
                  <a:txBody>
                    <a:bodyPr/>
                    <a:lstStyle/>
                    <a:p>
                      <a:pPr marL="0" algn="l" defTabSz="914400" rtl="0" eaLnBrk="1" fontAlgn="t" latinLnBrk="0" hangingPunct="1">
                        <a:spcBef>
                          <a:spcPts val="0"/>
                        </a:spcBef>
                        <a:spcAft>
                          <a:spcPts val="0"/>
                        </a:spcAft>
                      </a:pPr>
                      <a:r>
                        <a:rPr lang="en-US" sz="1000" b="0" i="0" u="none" strike="noStrike" kern="1200" dirty="0">
                          <a:solidFill>
                            <a:srgbClr val="000000"/>
                          </a:solidFill>
                          <a:effectLst/>
                          <a:latin typeface="Arial" panose="020B0604020202020204" pitchFamily="34" charset="0"/>
                          <a:ea typeface="+mn-ea"/>
                          <a:cs typeface="Arial" panose="020B0604020202020204" pitchFamily="34" charset="0"/>
                        </a:rPr>
                        <a:t>Student uses  gestures for “egg” and “butterfly” as the teacher retells the life cycle progression of a butterfly.</a:t>
                      </a:r>
                    </a:p>
                  </a:txBody>
                  <a:tcPr marL="76200" marR="76200" marT="76200" marB="76200">
                    <a:solidFill>
                      <a:schemeClr val="bg1"/>
                    </a:solidFill>
                  </a:tcPr>
                </a:tc>
                <a:tc>
                  <a:txBody>
                    <a:bodyPr/>
                    <a:lstStyle/>
                    <a:p>
                      <a:pPr marL="0" algn="l" defTabSz="914400" rtl="0" eaLnBrk="1" fontAlgn="t" latinLnBrk="0" hangingPunct="1">
                        <a:spcBef>
                          <a:spcPts val="0"/>
                        </a:spcBef>
                        <a:spcAft>
                          <a:spcPts val="0"/>
                        </a:spcAft>
                      </a:pPr>
                      <a:r>
                        <a:rPr lang="en-US" sz="1000" b="0" i="0" u="none" strike="noStrike" kern="1200" dirty="0">
                          <a:solidFill>
                            <a:srgbClr val="000000"/>
                          </a:solidFill>
                          <a:effectLst/>
                          <a:latin typeface="Arial" panose="020B0604020202020204" pitchFamily="34" charset="0"/>
                          <a:ea typeface="+mn-ea"/>
                          <a:cs typeface="Arial" panose="020B0604020202020204" pitchFamily="34" charset="0"/>
                        </a:rPr>
                        <a:t>Student independently points to the key words “pupa,” “larvae,” and “butterfly” to retell the life cycle of a butterfly.</a:t>
                      </a:r>
                    </a:p>
                  </a:txBody>
                  <a:tcPr marL="76200" marR="76200" marT="76200" marB="76200">
                    <a:solidFill>
                      <a:schemeClr val="bg1"/>
                    </a:solidFill>
                  </a:tcPr>
                </a:tc>
                <a:tc>
                  <a:txBody>
                    <a:bodyPr/>
                    <a:lstStyle/>
                    <a:p>
                      <a:pPr marL="0" algn="l" defTabSz="914400" rtl="0" eaLnBrk="1" fontAlgn="t" latinLnBrk="0" hangingPunct="1">
                        <a:spcBef>
                          <a:spcPts val="0"/>
                        </a:spcBef>
                        <a:spcAft>
                          <a:spcPts val="0"/>
                        </a:spcAft>
                      </a:pPr>
                      <a:r>
                        <a:rPr lang="en-US" sz="1000" b="0" i="0" u="none" strike="noStrike" kern="1200" dirty="0">
                          <a:solidFill>
                            <a:srgbClr val="000000"/>
                          </a:solidFill>
                          <a:effectLst/>
                          <a:latin typeface="Arial" panose="020B0604020202020204" pitchFamily="34" charset="0"/>
                          <a:ea typeface="+mn-ea"/>
                          <a:cs typeface="Arial" panose="020B0604020202020204" pitchFamily="34" charset="0"/>
                        </a:rPr>
                        <a:t>Student independently signs “lay an egg,” “caterpillar eats,” and “turns into butterfly” to retell the life cycle of a butterfly.</a:t>
                      </a:r>
                    </a:p>
                  </a:txBody>
                  <a:tcPr marL="76200" marR="76200" marT="76200" marB="76200">
                    <a:solidFill>
                      <a:schemeClr val="bg1"/>
                    </a:solidFill>
                  </a:tcPr>
                </a:tc>
                <a:tc>
                  <a:txBody>
                    <a:bodyPr/>
                    <a:lstStyle/>
                    <a:p>
                      <a:pPr marL="0" algn="l" defTabSz="914400" rtl="0" eaLnBrk="1" fontAlgn="t" latinLnBrk="0" hangingPunct="1">
                        <a:spcBef>
                          <a:spcPts val="0"/>
                        </a:spcBef>
                        <a:spcAft>
                          <a:spcPts val="0"/>
                        </a:spcAft>
                      </a:pPr>
                      <a:r>
                        <a:rPr lang="en-US" sz="1000" b="0" i="0" u="none" strike="noStrike" kern="1200" dirty="0">
                          <a:solidFill>
                            <a:srgbClr val="000000"/>
                          </a:solidFill>
                          <a:effectLst/>
                          <a:latin typeface="Arial" panose="020B0604020202020204" pitchFamily="34" charset="0"/>
                          <a:ea typeface="+mn-ea"/>
                          <a:cs typeface="Arial" panose="020B0604020202020204" pitchFamily="34" charset="0"/>
                        </a:rPr>
                        <a:t>Student uses a graphic organizer with transitional words as prompts to retell the life cycle of a butterfly.</a:t>
                      </a:r>
                    </a:p>
                  </a:txBody>
                  <a:tcPr marL="76200" marR="76200" marT="76200" marB="76200">
                    <a:solidFill>
                      <a:schemeClr val="bg1"/>
                    </a:solidFill>
                  </a:tcPr>
                </a:tc>
                <a:extLst>
                  <a:ext uri="{0D108BD9-81ED-4DB2-BD59-A6C34878D82A}">
                    <a16:rowId xmlns:a16="http://schemas.microsoft.com/office/drawing/2014/main" val="10001"/>
                  </a:ext>
                </a:extLst>
              </a:tr>
            </a:tbl>
          </a:graphicData>
        </a:graphic>
      </p:graphicFrame>
      <p:sp>
        <p:nvSpPr>
          <p:cNvPr id="6" name="TextBox 5" descr="An accessible version of the Observable Behaviors and classroom examples can be found at  https://tea.texas.gov/student.assessment/telpasalt/#Alt&#10;" title="text box"/>
          <p:cNvSpPr txBox="1"/>
          <p:nvPr/>
        </p:nvSpPr>
        <p:spPr>
          <a:xfrm>
            <a:off x="757367" y="6196155"/>
            <a:ext cx="11279212" cy="276999"/>
          </a:xfrm>
          <a:prstGeom prst="rect">
            <a:avLst/>
          </a:prstGeom>
          <a:noFill/>
        </p:spPr>
        <p:txBody>
          <a:bodyPr wrap="square" rtlCol="0">
            <a:spAutoFit/>
          </a:bodyPr>
          <a:lstStyle/>
          <a:p>
            <a:r>
              <a:rPr lang="en-US" sz="1200" dirty="0">
                <a:latin typeface="Open Sans" panose="020B0606030504020204" pitchFamily="34" charset="0"/>
                <a:ea typeface="Open Sans" panose="020B0606030504020204" pitchFamily="34" charset="0"/>
                <a:cs typeface="Open Sans" panose="020B0606030504020204" pitchFamily="34" charset="0"/>
              </a:rPr>
              <a:t>An accessible version of the Observable Behaviors and classroom examples can be found at </a:t>
            </a:r>
            <a:r>
              <a:rPr lang="en-US" sz="1200" dirty="0">
                <a:latin typeface="Open Sans" panose="020B0606030504020204" pitchFamily="34" charset="0"/>
                <a:ea typeface="Open Sans" panose="020B0606030504020204" pitchFamily="34" charset="0"/>
                <a:cs typeface="Open Sans" panose="020B0606030504020204" pitchFamily="34" charset="0"/>
                <a:hlinkClick r:id="rId5" tooltip="https://tea.texas.gov/student.assessment/telpasalt/#Alt"/>
              </a:rPr>
              <a:t>https://tea.texas.gov/student.assessment/telpasalt/#Alt</a:t>
            </a:r>
            <a:endParaRPr lang="en-US"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Footer Placeholder 3">
            <a:extLst>
              <a:ext uri="{FF2B5EF4-FFF2-40B4-BE49-F238E27FC236}">
                <a16:creationId xmlns:a16="http://schemas.microsoft.com/office/drawing/2014/main" id="{0352F546-E13A-49A9-9BBB-31E82844DDBD}"/>
              </a:ext>
            </a:extLst>
          </p:cNvPr>
          <p:cNvSpPr>
            <a:spLocks noGrp="1"/>
          </p:cNvSpPr>
          <p:nvPr>
            <p:ph type="ftr" sz="quarter" idx="11"/>
          </p:nvPr>
        </p:nvSpPr>
        <p:spPr/>
        <p:txBody>
          <a:bodyPr/>
          <a:lstStyle/>
          <a:p>
            <a:r>
              <a:rPr lang="en-US" dirty="0"/>
              <a:t>Student Assessment Division</a:t>
            </a:r>
          </a:p>
        </p:txBody>
      </p:sp>
      <p:sp>
        <p:nvSpPr>
          <p:cNvPr id="5" name="Slide Number Placeholder 4">
            <a:extLst>
              <a:ext uri="{FF2B5EF4-FFF2-40B4-BE49-F238E27FC236}">
                <a16:creationId xmlns:a16="http://schemas.microsoft.com/office/drawing/2014/main" id="{FFA29844-58F5-4E0B-83E3-F2761B472249}"/>
              </a:ext>
            </a:extLst>
          </p:cNvPr>
          <p:cNvSpPr>
            <a:spLocks noGrp="1"/>
          </p:cNvSpPr>
          <p:nvPr>
            <p:ph type="sldNum" sz="quarter" idx="12"/>
          </p:nvPr>
        </p:nvSpPr>
        <p:spPr/>
        <p:txBody>
          <a:bodyPr/>
          <a:lstStyle/>
          <a:p>
            <a:fld id="{0088AB57-2DBE-44A3-AE96-942C49E954BF}" type="slidenum">
              <a:rPr lang="en-US" smtClean="0"/>
              <a:t>7</a:t>
            </a:fld>
            <a:endParaRPr lang="en-US" dirty="0"/>
          </a:p>
        </p:txBody>
      </p:sp>
    </p:spTree>
    <p:custDataLst>
      <p:tags r:id="rId1"/>
    </p:custDataLst>
    <p:extLst>
      <p:ext uri="{BB962C8B-B14F-4D97-AF65-F5344CB8AC3E}">
        <p14:creationId xmlns:p14="http://schemas.microsoft.com/office/powerpoint/2010/main" val="637112202"/>
      </p:ext>
    </p:extLst>
  </p:cSld>
  <p:clrMapOvr>
    <a:masterClrMapping/>
  </p:clrMapOvr>
  <mc:AlternateContent xmlns:mc="http://schemas.openxmlformats.org/markup-compatibility/2006" xmlns:p14="http://schemas.microsoft.com/office/powerpoint/2010/main">
    <mc:Choice Requires="p14">
      <p:transition spd="med" p14:dur="700" advClick="0" advTm="51593">
        <p:fade/>
      </p:transition>
    </mc:Choice>
    <mc:Fallback xmlns="">
      <p:transition spd="med" advClick="0" advTm="51593">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2474" y="252530"/>
            <a:ext cx="7036981" cy="710206"/>
          </a:xfrm>
        </p:spPr>
        <p:txBody>
          <a:bodyPr>
            <a:normAutofit/>
          </a:bodyPr>
          <a:lstStyle/>
          <a:p>
            <a:pPr algn="ctr"/>
            <a:r>
              <a:rPr lang="en-US" dirty="0"/>
              <a:t>Using the Classroom Examples</a:t>
            </a:r>
          </a:p>
        </p:txBody>
      </p:sp>
      <p:sp>
        <p:nvSpPr>
          <p:cNvPr id="3" name="Content Placeholder 2"/>
          <p:cNvSpPr>
            <a:spLocks noGrp="1"/>
          </p:cNvSpPr>
          <p:nvPr>
            <p:ph idx="13"/>
          </p:nvPr>
        </p:nvSpPr>
        <p:spPr>
          <a:xfrm>
            <a:off x="683012" y="1358742"/>
            <a:ext cx="10825976" cy="4737258"/>
          </a:xfrm>
        </p:spPr>
        <p:txBody>
          <a:bodyPr>
            <a:normAutofit/>
          </a:bodyPr>
          <a:lstStyle/>
          <a:p>
            <a:pPr>
              <a:lnSpc>
                <a:spcPts val="3000"/>
              </a:lnSpc>
              <a:spcBef>
                <a:spcPts val="600"/>
              </a:spcBef>
              <a:spcAft>
                <a:spcPts val="600"/>
              </a:spcAft>
              <a:buClr>
                <a:schemeClr val="accent2"/>
              </a:buClr>
              <a:buFont typeface="Wingdings" panose="05000000000000000000" pitchFamily="2" charset="2"/>
              <a:buChar char="§"/>
            </a:pPr>
            <a:r>
              <a:rPr lang="en-US" sz="2400" dirty="0">
                <a:latin typeface="Open Sans SemiBold" panose="020B0706030804020204" pitchFamily="34" charset="0"/>
                <a:ea typeface="Open Sans SemiBold" panose="020B0706030804020204" pitchFamily="34" charset="0"/>
                <a:cs typeface="Open Sans SemiBold" panose="020B0706030804020204" pitchFamily="34" charset="0"/>
              </a:rPr>
              <a:t>The purpose of each example is to illustrate how a student </a:t>
            </a:r>
            <a:r>
              <a:rPr lang="en-US" sz="2400" i="1" dirty="0">
                <a:latin typeface="Open Sans SemiBold" panose="020B0706030804020204" pitchFamily="34" charset="0"/>
                <a:ea typeface="Open Sans SemiBold" panose="020B0706030804020204" pitchFamily="34" charset="0"/>
                <a:cs typeface="Open Sans SemiBold" panose="020B0706030804020204" pitchFamily="34" charset="0"/>
              </a:rPr>
              <a:t>could</a:t>
            </a:r>
            <a:r>
              <a:rPr lang="en-US" sz="2400" dirty="0">
                <a:latin typeface="Open Sans SemiBold" panose="020B0706030804020204" pitchFamily="34" charset="0"/>
                <a:ea typeface="Open Sans SemiBold" panose="020B0706030804020204" pitchFamily="34" charset="0"/>
                <a:cs typeface="Open Sans SemiBold" panose="020B0706030804020204" pitchFamily="34" charset="0"/>
              </a:rPr>
              <a:t> demonstrate the skill at each proficiency level.</a:t>
            </a:r>
          </a:p>
          <a:p>
            <a:pPr>
              <a:lnSpc>
                <a:spcPts val="3000"/>
              </a:lnSpc>
              <a:spcBef>
                <a:spcPts val="600"/>
              </a:spcBef>
              <a:spcAft>
                <a:spcPts val="600"/>
              </a:spcAft>
              <a:buClr>
                <a:schemeClr val="accent2"/>
              </a:buClr>
              <a:buFont typeface="Wingdings" panose="05000000000000000000" pitchFamily="2" charset="2"/>
              <a:buChar char="§"/>
            </a:pPr>
            <a:r>
              <a:rPr lang="en-US" sz="2400" dirty="0">
                <a:latin typeface="Open Sans SemiBold" panose="020B0706030804020204" pitchFamily="34" charset="0"/>
                <a:ea typeface="Open Sans SemiBold" panose="020B0706030804020204" pitchFamily="34" charset="0"/>
                <a:cs typeface="Open Sans SemiBold" panose="020B0706030804020204" pitchFamily="34" charset="0"/>
              </a:rPr>
              <a:t>There are many other classroom activities that could be used as examples for the Observable Behaviors.</a:t>
            </a:r>
            <a:endParaRPr lang="en-US" sz="2400" b="0" dirty="0">
              <a:latin typeface="Open Sans SemiBold" panose="020B0706030804020204" pitchFamily="34" charset="0"/>
              <a:ea typeface="Open Sans SemiBold" panose="020B0706030804020204" pitchFamily="34" charset="0"/>
              <a:cs typeface="Open Sans SemiBold" panose="020B0706030804020204" pitchFamily="34" charset="0"/>
            </a:endParaRPr>
          </a:p>
          <a:p>
            <a:pPr>
              <a:lnSpc>
                <a:spcPts val="3000"/>
              </a:lnSpc>
              <a:spcBef>
                <a:spcPts val="600"/>
              </a:spcBef>
              <a:spcAft>
                <a:spcPts val="600"/>
              </a:spcAft>
              <a:buClr>
                <a:schemeClr val="accent2"/>
              </a:buClr>
              <a:buFont typeface="Wingdings" panose="05000000000000000000" pitchFamily="2" charset="2"/>
              <a:buChar char="§"/>
            </a:pPr>
            <a:r>
              <a:rPr lang="en-US" sz="2400" dirty="0">
                <a:latin typeface="Open Sans SemiBold" panose="020B0706030804020204" pitchFamily="34" charset="0"/>
                <a:ea typeface="Open Sans SemiBold" panose="020B0706030804020204" pitchFamily="34" charset="0"/>
                <a:cs typeface="Open Sans SemiBold" panose="020B0706030804020204" pitchFamily="34" charset="0"/>
              </a:rPr>
              <a:t>These examples are not intended to be used as test questions or performance tasks for teachers to replicate, although using them for this purpose is acceptable if needed. </a:t>
            </a:r>
          </a:p>
          <a:p>
            <a:pPr>
              <a:lnSpc>
                <a:spcPts val="3000"/>
              </a:lnSpc>
              <a:spcBef>
                <a:spcPts val="600"/>
              </a:spcBef>
              <a:spcAft>
                <a:spcPts val="600"/>
              </a:spcAft>
              <a:buClr>
                <a:schemeClr val="accent2"/>
              </a:buClr>
              <a:buFont typeface="Wingdings" panose="05000000000000000000" pitchFamily="2" charset="2"/>
              <a:buChar char="§"/>
            </a:pPr>
            <a:r>
              <a:rPr lang="en-US" sz="2400" dirty="0">
                <a:latin typeface="Open Sans SemiBold" panose="020B0706030804020204" pitchFamily="34" charset="0"/>
                <a:ea typeface="Open Sans SemiBold" panose="020B0706030804020204" pitchFamily="34" charset="0"/>
                <a:cs typeface="Open Sans SemiBold" panose="020B0706030804020204" pitchFamily="34" charset="0"/>
              </a:rPr>
              <a:t>Teachers are encouraged to use their own activities in the regular classroom setting when determining a student’s ability to understand and use English.</a:t>
            </a:r>
          </a:p>
          <a:p>
            <a:endParaRPr lang="en-US" dirty="0">
              <a:latin typeface="Open Sans"/>
            </a:endParaRPr>
          </a:p>
        </p:txBody>
      </p:sp>
      <p:sp>
        <p:nvSpPr>
          <p:cNvPr id="4" name="Footer Placeholder 3">
            <a:extLst>
              <a:ext uri="{FF2B5EF4-FFF2-40B4-BE49-F238E27FC236}">
                <a16:creationId xmlns:a16="http://schemas.microsoft.com/office/drawing/2014/main" id="{82AF361A-1022-4294-963B-DB7E48219A1E}"/>
              </a:ext>
            </a:extLst>
          </p:cNvPr>
          <p:cNvSpPr>
            <a:spLocks noGrp="1"/>
          </p:cNvSpPr>
          <p:nvPr>
            <p:ph type="ftr" sz="quarter" idx="11"/>
          </p:nvPr>
        </p:nvSpPr>
        <p:spPr/>
        <p:txBody>
          <a:bodyPr/>
          <a:lstStyle/>
          <a:p>
            <a:r>
              <a:rPr lang="en-US" dirty="0"/>
              <a:t>Student Assessment Division</a:t>
            </a:r>
          </a:p>
        </p:txBody>
      </p:sp>
      <p:sp>
        <p:nvSpPr>
          <p:cNvPr id="5" name="Slide Number Placeholder 4">
            <a:extLst>
              <a:ext uri="{FF2B5EF4-FFF2-40B4-BE49-F238E27FC236}">
                <a16:creationId xmlns:a16="http://schemas.microsoft.com/office/drawing/2014/main" id="{8AD6A575-ED88-4ED1-95B6-AB980FC364D1}"/>
              </a:ext>
            </a:extLst>
          </p:cNvPr>
          <p:cNvSpPr>
            <a:spLocks noGrp="1"/>
          </p:cNvSpPr>
          <p:nvPr>
            <p:ph type="sldNum" sz="quarter" idx="12"/>
          </p:nvPr>
        </p:nvSpPr>
        <p:spPr/>
        <p:txBody>
          <a:bodyPr/>
          <a:lstStyle/>
          <a:p>
            <a:fld id="{0088AB57-2DBE-44A3-AE96-942C49E954BF}" type="slidenum">
              <a:rPr lang="en-US" smtClean="0"/>
              <a:t>8</a:t>
            </a:fld>
            <a:endParaRPr lang="en-US" dirty="0"/>
          </a:p>
        </p:txBody>
      </p:sp>
    </p:spTree>
    <p:custDataLst>
      <p:tags r:id="rId1"/>
    </p:custDataLst>
    <p:extLst>
      <p:ext uri="{BB962C8B-B14F-4D97-AF65-F5344CB8AC3E}">
        <p14:creationId xmlns:p14="http://schemas.microsoft.com/office/powerpoint/2010/main" val="284390482"/>
      </p:ext>
    </p:extLst>
  </p:cSld>
  <p:clrMapOvr>
    <a:masterClrMapping/>
  </p:clrMapOvr>
  <mc:AlternateContent xmlns:mc="http://schemas.openxmlformats.org/markup-compatibility/2006" xmlns:p14="http://schemas.microsoft.com/office/powerpoint/2010/main">
    <mc:Choice Requires="p14">
      <p:transition spd="med" p14:dur="700" advClick="0" advTm="42109">
        <p:fade/>
      </p:transition>
    </mc:Choice>
    <mc:Fallback xmlns="">
      <p:transition spd="med" advClick="0" advTm="42109">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28800" y="243951"/>
            <a:ext cx="9524999" cy="710206"/>
          </a:xfrm>
        </p:spPr>
        <p:txBody>
          <a:bodyPr>
            <a:normAutofit fontScale="90000"/>
          </a:bodyPr>
          <a:lstStyle/>
          <a:p>
            <a:pPr>
              <a:defRPr/>
            </a:pPr>
            <a:r>
              <a:rPr lang="en-US" dirty="0"/>
              <a:t>Observable Behavior S1. Retelling Stories </a:t>
            </a:r>
            <a:br>
              <a:rPr lang="en-US" dirty="0"/>
            </a:br>
            <a:r>
              <a:rPr lang="en-US" dirty="0"/>
              <a:t>with Classroom Examples</a:t>
            </a:r>
          </a:p>
        </p:txBody>
      </p:sp>
      <p:pic>
        <p:nvPicPr>
          <p:cNvPr id="4" name="Picture 3" descr="Image of Observable Behavior S1; an accessible version of the Observable Behaviors and classroom examples is available on the TELPAS Alternate page of the TEA website at https://tea.texas.gov/student.assessment/telpasalt/#Alt&#10;" title="Observable Behavior">
            <a:hlinkClick r:id="rId4" tooltip="https://tea.texas.gov/student.assessment/telpasalt/#Alt"/>
          </p:cNvPr>
          <p:cNvPicPr>
            <a:picLocks noChangeAspect="1"/>
          </p:cNvPicPr>
          <p:nvPr/>
        </p:nvPicPr>
        <p:blipFill>
          <a:blip r:embed="rId5"/>
          <a:stretch>
            <a:fillRect/>
          </a:stretch>
        </p:blipFill>
        <p:spPr>
          <a:xfrm>
            <a:off x="1828800" y="1394728"/>
            <a:ext cx="9153525" cy="1685925"/>
          </a:xfrm>
          <a:prstGeom prst="rect">
            <a:avLst/>
          </a:prstGeom>
        </p:spPr>
      </p:pic>
      <p:graphicFrame>
        <p:nvGraphicFramePr>
          <p:cNvPr id="8" name="Table 7" descr="Image of the classroom examples for Observable Behavior S1; an accessible version of the Observable Behaviors and classroom examples is available on the TELPAS Alternate page of the TEA website at https://tea.texas.gov/student.assessment/telpasalt/#Alt&#10;" title="Classroom example"/>
          <p:cNvGraphicFramePr>
            <a:graphicFrameLocks noGrp="1"/>
          </p:cNvGraphicFramePr>
          <p:nvPr>
            <p:extLst>
              <p:ext uri="{D42A27DB-BD31-4B8C-83A1-F6EECF244321}">
                <p14:modId xmlns:p14="http://schemas.microsoft.com/office/powerpoint/2010/main" val="2116039090"/>
              </p:ext>
            </p:extLst>
          </p:nvPr>
        </p:nvGraphicFramePr>
        <p:xfrm>
          <a:off x="986882" y="3204320"/>
          <a:ext cx="9848758" cy="2476390"/>
        </p:xfrm>
        <a:graphic>
          <a:graphicData uri="http://schemas.openxmlformats.org/drawingml/2006/table">
            <a:tbl>
              <a:tblPr firstRow="1" bandRow="1">
                <a:tableStyleId>{D7AC3CCA-C797-4891-BE02-D94E43425B78}</a:tableStyleId>
              </a:tblPr>
              <a:tblGrid>
                <a:gridCol w="1323793">
                  <a:extLst>
                    <a:ext uri="{9D8B030D-6E8A-4147-A177-3AD203B41FA5}">
                      <a16:colId xmlns:a16="http://schemas.microsoft.com/office/drawing/2014/main" val="20000"/>
                    </a:ext>
                  </a:extLst>
                </a:gridCol>
                <a:gridCol w="1724115">
                  <a:extLst>
                    <a:ext uri="{9D8B030D-6E8A-4147-A177-3AD203B41FA5}">
                      <a16:colId xmlns:a16="http://schemas.microsoft.com/office/drawing/2014/main" val="20001"/>
                    </a:ext>
                  </a:extLst>
                </a:gridCol>
                <a:gridCol w="1657350">
                  <a:extLst>
                    <a:ext uri="{9D8B030D-6E8A-4147-A177-3AD203B41FA5}">
                      <a16:colId xmlns:a16="http://schemas.microsoft.com/office/drawing/2014/main" val="20002"/>
                    </a:ext>
                  </a:extLst>
                </a:gridCol>
                <a:gridCol w="1771650">
                  <a:extLst>
                    <a:ext uri="{9D8B030D-6E8A-4147-A177-3AD203B41FA5}">
                      <a16:colId xmlns:a16="http://schemas.microsoft.com/office/drawing/2014/main" val="20003"/>
                    </a:ext>
                  </a:extLst>
                </a:gridCol>
                <a:gridCol w="1691640">
                  <a:extLst>
                    <a:ext uri="{9D8B030D-6E8A-4147-A177-3AD203B41FA5}">
                      <a16:colId xmlns:a16="http://schemas.microsoft.com/office/drawing/2014/main" val="20004"/>
                    </a:ext>
                  </a:extLst>
                </a:gridCol>
                <a:gridCol w="1680210">
                  <a:extLst>
                    <a:ext uri="{9D8B030D-6E8A-4147-A177-3AD203B41FA5}">
                      <a16:colId xmlns:a16="http://schemas.microsoft.com/office/drawing/2014/main" val="20005"/>
                    </a:ext>
                  </a:extLst>
                </a:gridCol>
              </a:tblGrid>
              <a:tr h="1207660">
                <a:tc>
                  <a:txBody>
                    <a:bodyPr/>
                    <a:lstStyle/>
                    <a:p>
                      <a:r>
                        <a:rPr lang="en-US" sz="1800" dirty="0"/>
                        <a:t>Elementary</a:t>
                      </a:r>
                      <a:endParaRPr lang="en-US" sz="1400" dirty="0"/>
                    </a:p>
                  </a:txBody>
                  <a:tcPr>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Teacher</a:t>
                      </a:r>
                      <a:r>
                        <a:rPr lang="en-US" sz="1100" b="0" i="0" u="none" strike="noStrike" baseline="0" dirty="0">
                          <a:solidFill>
                            <a:srgbClr val="000000"/>
                          </a:solidFill>
                          <a:effectLst/>
                          <a:latin typeface="Arial" panose="020B0604020202020204" pitchFamily="34" charset="0"/>
                          <a:cs typeface="Arial" panose="020B0604020202020204" pitchFamily="34" charset="0"/>
                        </a:rPr>
                        <a:t> retells “The Three Little Pigs” story. S</a:t>
                      </a:r>
                      <a:r>
                        <a:rPr lang="en-US" sz="1100" b="0" i="0" u="none" strike="noStrike" dirty="0">
                          <a:solidFill>
                            <a:srgbClr val="000000"/>
                          </a:solidFill>
                          <a:effectLst/>
                          <a:latin typeface="Arial" panose="020B0604020202020204" pitchFamily="34" charset="0"/>
                          <a:cs typeface="Arial" panose="020B0604020202020204" pitchFamily="34" charset="0"/>
                        </a:rPr>
                        <a:t>tudent does not turn his head toward the teacher.</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marL="0" algn="l" defTabSz="914400" rtl="0" eaLnBrk="1" fontAlgn="t" latinLnBrk="0" hangingPunct="1">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Teacher</a:t>
                      </a:r>
                      <a:r>
                        <a:rPr lang="en-US" sz="1100" b="0" i="0" u="none" strike="noStrike" baseline="0" dirty="0">
                          <a:solidFill>
                            <a:srgbClr val="000000"/>
                          </a:solidFill>
                          <a:effectLst/>
                          <a:latin typeface="Arial" panose="020B0604020202020204" pitchFamily="34" charset="0"/>
                          <a:cs typeface="Arial" panose="020B0604020202020204" pitchFamily="34" charset="0"/>
                        </a:rPr>
                        <a:t> retells “The Three Little Pigs” story. S</a:t>
                      </a:r>
                      <a:r>
                        <a:rPr lang="en-US" sz="1100" b="0" i="0" u="none" strike="noStrike" kern="1200" dirty="0">
                          <a:solidFill>
                            <a:srgbClr val="000000"/>
                          </a:solidFill>
                          <a:effectLst/>
                          <a:latin typeface="Arial" panose="020B0604020202020204" pitchFamily="34" charset="0"/>
                          <a:ea typeface="+mn-ea"/>
                          <a:cs typeface="Arial" panose="020B0604020202020204" pitchFamily="34" charset="0"/>
                        </a:rPr>
                        <a:t>tudent approximates the words “pig” and “wolf.”</a:t>
                      </a:r>
                    </a:p>
                  </a:txBody>
                  <a:tcPr marL="76200" marR="76200" marT="76200" marB="76200">
                    <a:solidFill>
                      <a:schemeClr val="bg1"/>
                    </a:solidFill>
                  </a:tcPr>
                </a:tc>
                <a:tc>
                  <a:txBody>
                    <a:bodyPr/>
                    <a:lstStyle/>
                    <a:p>
                      <a:pPr marL="0" algn="l" defTabSz="914400" rtl="0" eaLnBrk="1" fontAlgn="t" latinLnBrk="0" hangingPunct="1">
                        <a:spcBef>
                          <a:spcPts val="0"/>
                        </a:spcBef>
                        <a:spcAft>
                          <a:spcPts val="0"/>
                        </a:spcAft>
                      </a:pPr>
                      <a:r>
                        <a:rPr lang="en-US" sz="1100" b="0" i="0" u="none" strike="noStrike" kern="1200" dirty="0">
                          <a:solidFill>
                            <a:srgbClr val="000000"/>
                          </a:solidFill>
                          <a:effectLst/>
                          <a:latin typeface="Arial" panose="020B0604020202020204" pitchFamily="34" charset="0"/>
                          <a:ea typeface="+mn-ea"/>
                          <a:cs typeface="Arial" panose="020B0604020202020204" pitchFamily="34" charset="0"/>
                        </a:rPr>
                        <a:t>Student uses pictures from “The Three Little Pigs” to communicate “pigs,” “houses,” “wolf,” and “fall.”</a:t>
                      </a:r>
                    </a:p>
                  </a:txBody>
                  <a:tcPr marL="76200" marR="76200" marT="76200" marB="76200">
                    <a:solidFill>
                      <a:schemeClr val="bg1"/>
                    </a:solidFill>
                  </a:tcPr>
                </a:tc>
                <a:tc>
                  <a:txBody>
                    <a:bodyPr/>
                    <a:lstStyle/>
                    <a:p>
                      <a:pPr marL="0" algn="l" defTabSz="914400" rtl="0" eaLnBrk="1" fontAlgn="t" latinLnBrk="0" hangingPunct="1">
                        <a:spcBef>
                          <a:spcPts val="0"/>
                        </a:spcBef>
                        <a:spcAft>
                          <a:spcPts val="0"/>
                        </a:spcAft>
                      </a:pPr>
                      <a:r>
                        <a:rPr lang="en-US" sz="1100" b="0" i="0" u="none" strike="noStrike" kern="1200" dirty="0">
                          <a:solidFill>
                            <a:srgbClr val="000000"/>
                          </a:solidFill>
                          <a:effectLst/>
                          <a:latin typeface="Arial" panose="020B0604020202020204" pitchFamily="34" charset="0"/>
                          <a:ea typeface="+mn-ea"/>
                          <a:cs typeface="Arial" panose="020B0604020202020204" pitchFamily="34" charset="0"/>
                        </a:rPr>
                        <a:t>Student independently produces “pigs build house” using a communication device when retelling the story “The Three Little Pigs.”</a:t>
                      </a:r>
                    </a:p>
                  </a:txBody>
                  <a:tcPr marL="76200" marR="76200" marT="76200" marB="76200">
                    <a:solidFill>
                      <a:schemeClr val="bg1"/>
                    </a:solidFill>
                  </a:tcPr>
                </a:tc>
                <a:tc>
                  <a:txBody>
                    <a:bodyPr/>
                    <a:lstStyle/>
                    <a:p>
                      <a:pPr marL="0" algn="l" defTabSz="914400" rtl="0" eaLnBrk="1" fontAlgn="t" latinLnBrk="0" hangingPunct="1">
                        <a:spcBef>
                          <a:spcPts val="0"/>
                        </a:spcBef>
                        <a:spcAft>
                          <a:spcPts val="0"/>
                        </a:spcAft>
                      </a:pPr>
                      <a:r>
                        <a:rPr lang="en-US" sz="1100" b="0" i="0" u="none" strike="noStrike" kern="1200" dirty="0">
                          <a:solidFill>
                            <a:srgbClr val="000000"/>
                          </a:solidFill>
                          <a:effectLst/>
                          <a:latin typeface="Arial" panose="020B0604020202020204" pitchFamily="34" charset="0"/>
                          <a:ea typeface="+mn-ea"/>
                          <a:cs typeface="Arial" panose="020B0604020202020204" pitchFamily="34" charset="0"/>
                        </a:rPr>
                        <a:t>Student independently signs “the wolf,” “huff,” “puff,” “straw house,” and “blow down” when retelling the story using pictures.</a:t>
                      </a:r>
                    </a:p>
                  </a:txBody>
                  <a:tcPr marL="76200" marR="76200" marT="76200" marB="76200">
                    <a:solidFill>
                      <a:schemeClr val="bg1"/>
                    </a:solidFill>
                  </a:tcPr>
                </a:tc>
                <a:extLst>
                  <a:ext uri="{0D108BD9-81ED-4DB2-BD59-A6C34878D82A}">
                    <a16:rowId xmlns:a16="http://schemas.microsoft.com/office/drawing/2014/main" val="10000"/>
                  </a:ext>
                </a:extLst>
              </a:tr>
              <a:tr h="1268730">
                <a:tc>
                  <a:txBody>
                    <a:bodyPr/>
                    <a:lstStyle/>
                    <a:p>
                      <a:r>
                        <a:rPr lang="en-US" sz="1800" b="1" dirty="0"/>
                        <a:t>Secondary</a:t>
                      </a:r>
                      <a:endParaRPr lang="en-US" sz="1400" b="1" dirty="0"/>
                    </a:p>
                  </a:txBody>
                  <a:tcPr>
                    <a:solidFill>
                      <a:schemeClr val="bg1"/>
                    </a:solidFill>
                  </a:tcPr>
                </a:tc>
                <a:tc>
                  <a:txBody>
                    <a:bodyPr/>
                    <a:lstStyle/>
                    <a:p>
                      <a:pPr marL="0" algn="l" defTabSz="914400" rtl="0" eaLnBrk="1" fontAlgn="t" latinLnBrk="0" hangingPunct="1">
                        <a:spcBef>
                          <a:spcPts val="0"/>
                        </a:spcBef>
                        <a:spcAft>
                          <a:spcPts val="0"/>
                        </a:spcAft>
                      </a:pPr>
                      <a:r>
                        <a:rPr lang="en-US" sz="1100" b="0" i="0" u="none" strike="noStrike" kern="1200" dirty="0">
                          <a:solidFill>
                            <a:srgbClr val="000000"/>
                          </a:solidFill>
                          <a:effectLst/>
                          <a:latin typeface="Arial" panose="020B0604020202020204" pitchFamily="34" charset="0"/>
                          <a:ea typeface="+mn-ea"/>
                          <a:cs typeface="Arial" panose="020B0604020202020204" pitchFamily="34" charset="0"/>
                        </a:rPr>
                        <a:t>Student keeps eye gaze on “Life Cycle of Butterfly” book.</a:t>
                      </a:r>
                    </a:p>
                    <a:p>
                      <a:pPr marL="0" algn="l" defTabSz="914400" rtl="0" eaLnBrk="1" fontAlgn="t" latinLnBrk="0" hangingPunct="1">
                        <a:spcBef>
                          <a:spcPts val="0"/>
                        </a:spcBef>
                        <a:spcAft>
                          <a:spcPts val="0"/>
                        </a:spcAft>
                      </a:pPr>
                      <a:br>
                        <a:rPr lang="en-US" sz="1100" b="0" i="0" u="none" strike="noStrike" kern="1200" dirty="0">
                          <a:solidFill>
                            <a:srgbClr val="000000"/>
                          </a:solidFill>
                          <a:effectLst/>
                          <a:latin typeface="Arial" panose="020B0604020202020204" pitchFamily="34" charset="0"/>
                          <a:ea typeface="+mn-ea"/>
                          <a:cs typeface="Arial" panose="020B0604020202020204" pitchFamily="34" charset="0"/>
                        </a:rPr>
                      </a:br>
                      <a:endParaRPr lang="en-US" sz="1100" b="0"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76200" marR="76200" marT="76200" marB="76200">
                    <a:solidFill>
                      <a:schemeClr val="bg1"/>
                    </a:solidFill>
                  </a:tcPr>
                </a:tc>
                <a:tc>
                  <a:txBody>
                    <a:bodyPr/>
                    <a:lstStyle/>
                    <a:p>
                      <a:pPr marL="0" algn="l" defTabSz="914400" rtl="0" eaLnBrk="1" fontAlgn="t" latinLnBrk="0" hangingPunct="1">
                        <a:spcBef>
                          <a:spcPts val="0"/>
                        </a:spcBef>
                        <a:spcAft>
                          <a:spcPts val="0"/>
                        </a:spcAft>
                      </a:pPr>
                      <a:r>
                        <a:rPr lang="en-US" sz="1100" b="0" i="0" u="none" strike="noStrike" kern="1200" dirty="0">
                          <a:solidFill>
                            <a:srgbClr val="000000"/>
                          </a:solidFill>
                          <a:effectLst/>
                          <a:latin typeface="Arial" panose="020B0604020202020204" pitchFamily="34" charset="0"/>
                          <a:ea typeface="+mn-ea"/>
                          <a:cs typeface="Arial" panose="020B0604020202020204" pitchFamily="34" charset="0"/>
                        </a:rPr>
                        <a:t>Student uses gestures for “egg” and “butterfly” as the teacher retells the life cycle progression of a butterfly.</a:t>
                      </a:r>
                    </a:p>
                  </a:txBody>
                  <a:tcPr marL="76200" marR="76200" marT="76200" marB="76200">
                    <a:solidFill>
                      <a:schemeClr val="bg1"/>
                    </a:solidFill>
                  </a:tcPr>
                </a:tc>
                <a:tc>
                  <a:txBody>
                    <a:bodyPr/>
                    <a:lstStyle/>
                    <a:p>
                      <a:pPr marL="0" algn="l" defTabSz="914400" rtl="0" eaLnBrk="1" fontAlgn="t" latinLnBrk="0" hangingPunct="1">
                        <a:spcBef>
                          <a:spcPts val="0"/>
                        </a:spcBef>
                        <a:spcAft>
                          <a:spcPts val="0"/>
                        </a:spcAft>
                      </a:pPr>
                      <a:r>
                        <a:rPr lang="en-US" sz="1100" b="0" i="0" u="none" strike="noStrike" kern="1200" dirty="0">
                          <a:solidFill>
                            <a:srgbClr val="000000"/>
                          </a:solidFill>
                          <a:effectLst/>
                          <a:latin typeface="Arial" panose="020B0604020202020204" pitchFamily="34" charset="0"/>
                          <a:ea typeface="+mn-ea"/>
                          <a:cs typeface="Arial" panose="020B0604020202020204" pitchFamily="34" charset="0"/>
                        </a:rPr>
                        <a:t>Student independently points to the </a:t>
                      </a:r>
                      <a:r>
                        <a:rPr lang="en-US" sz="1100" b="0" i="0" u="none" strike="noStrike" kern="1200" dirty="0">
                          <a:solidFill>
                            <a:schemeClr val="tx1"/>
                          </a:solidFill>
                          <a:effectLst/>
                          <a:latin typeface="Arial" panose="020B0604020202020204" pitchFamily="34" charset="0"/>
                          <a:ea typeface="+mn-ea"/>
                          <a:cs typeface="Arial" panose="020B0604020202020204" pitchFamily="34" charset="0"/>
                        </a:rPr>
                        <a:t>key words </a:t>
                      </a:r>
                      <a:r>
                        <a:rPr lang="en-US" sz="1100" b="0" i="0" u="none" strike="noStrike" kern="1200" dirty="0">
                          <a:solidFill>
                            <a:srgbClr val="000000"/>
                          </a:solidFill>
                          <a:effectLst/>
                          <a:latin typeface="Arial" panose="020B0604020202020204" pitchFamily="34" charset="0"/>
                          <a:ea typeface="+mn-ea"/>
                          <a:cs typeface="Arial" panose="020B0604020202020204" pitchFamily="34" charset="0"/>
                        </a:rPr>
                        <a:t>“pupa,” “larvae,” and “butterfly” to retell the life cycle</a:t>
                      </a:r>
                      <a:r>
                        <a:rPr lang="en-US" sz="1100" b="0" i="0" u="none" strike="noStrike" kern="1200" baseline="0" dirty="0">
                          <a:solidFill>
                            <a:srgbClr val="000000"/>
                          </a:solidFill>
                          <a:effectLst/>
                          <a:latin typeface="Arial" panose="020B0604020202020204" pitchFamily="34" charset="0"/>
                          <a:ea typeface="+mn-ea"/>
                          <a:cs typeface="Arial" panose="020B0604020202020204" pitchFamily="34" charset="0"/>
                        </a:rPr>
                        <a:t> of a butterfly.</a:t>
                      </a:r>
                      <a:endParaRPr lang="en-US" sz="1100" b="0"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76200" marR="76200" marT="76200" marB="76200">
                    <a:solidFill>
                      <a:schemeClr val="bg1"/>
                    </a:solidFill>
                  </a:tcPr>
                </a:tc>
                <a:tc>
                  <a:txBody>
                    <a:bodyPr/>
                    <a:lstStyle/>
                    <a:p>
                      <a:pPr marL="0" algn="l" defTabSz="914400" rtl="0" eaLnBrk="1" fontAlgn="t" latinLnBrk="0" hangingPunct="1">
                        <a:spcBef>
                          <a:spcPts val="0"/>
                        </a:spcBef>
                        <a:spcAft>
                          <a:spcPts val="0"/>
                        </a:spcAft>
                      </a:pPr>
                      <a:r>
                        <a:rPr lang="en-US" sz="1100" b="0" i="0" u="none" strike="noStrike" kern="1200" dirty="0">
                          <a:solidFill>
                            <a:srgbClr val="000000"/>
                          </a:solidFill>
                          <a:effectLst/>
                          <a:latin typeface="Arial" panose="020B0604020202020204" pitchFamily="34" charset="0"/>
                          <a:ea typeface="+mn-ea"/>
                          <a:cs typeface="Arial" panose="020B0604020202020204" pitchFamily="34" charset="0"/>
                        </a:rPr>
                        <a:t>Student independently signs “lay an egg,” “caterpillar eats,”</a:t>
                      </a:r>
                      <a:r>
                        <a:rPr lang="en-US" sz="1100" b="0" i="0" u="none" strike="noStrike" kern="1200" baseline="0" dirty="0">
                          <a:solidFill>
                            <a:srgbClr val="000000"/>
                          </a:solidFill>
                          <a:effectLst/>
                          <a:latin typeface="Arial" panose="020B0604020202020204" pitchFamily="34" charset="0"/>
                          <a:ea typeface="+mn-ea"/>
                          <a:cs typeface="Arial" panose="020B0604020202020204" pitchFamily="34" charset="0"/>
                        </a:rPr>
                        <a:t> and </a:t>
                      </a:r>
                      <a:r>
                        <a:rPr lang="en-US" sz="1100" b="0" i="0" u="none" strike="noStrike" kern="1200" dirty="0">
                          <a:solidFill>
                            <a:srgbClr val="000000"/>
                          </a:solidFill>
                          <a:effectLst/>
                          <a:latin typeface="Arial" panose="020B0604020202020204" pitchFamily="34" charset="0"/>
                          <a:ea typeface="+mn-ea"/>
                          <a:cs typeface="Arial" panose="020B0604020202020204" pitchFamily="34" charset="0"/>
                        </a:rPr>
                        <a:t>”turns into butterfly” to retell the life cycle</a:t>
                      </a:r>
                      <a:r>
                        <a:rPr lang="en-US" sz="1100" b="0" i="0" u="none" strike="noStrike" kern="1200" baseline="0" dirty="0">
                          <a:solidFill>
                            <a:srgbClr val="000000"/>
                          </a:solidFill>
                          <a:effectLst/>
                          <a:latin typeface="Arial" panose="020B0604020202020204" pitchFamily="34" charset="0"/>
                          <a:ea typeface="+mn-ea"/>
                          <a:cs typeface="Arial" panose="020B0604020202020204" pitchFamily="34" charset="0"/>
                        </a:rPr>
                        <a:t> of a butterfly.</a:t>
                      </a:r>
                      <a:endParaRPr lang="en-US" sz="1100" b="0"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76200" marR="76200" marT="76200" marB="76200">
                    <a:solidFill>
                      <a:schemeClr val="bg1"/>
                    </a:solidFill>
                  </a:tcPr>
                </a:tc>
                <a:tc>
                  <a:txBody>
                    <a:bodyPr/>
                    <a:lstStyle/>
                    <a:p>
                      <a:pPr marL="0" algn="l" defTabSz="914400" rtl="0" eaLnBrk="1" fontAlgn="t" latinLnBrk="0" hangingPunct="1">
                        <a:spcBef>
                          <a:spcPts val="0"/>
                        </a:spcBef>
                        <a:spcAft>
                          <a:spcPts val="0"/>
                        </a:spcAft>
                      </a:pPr>
                      <a:r>
                        <a:rPr lang="en-US" sz="1100" b="0" i="0" u="none" strike="noStrike" kern="1200" dirty="0">
                          <a:solidFill>
                            <a:srgbClr val="000000"/>
                          </a:solidFill>
                          <a:effectLst/>
                          <a:latin typeface="Arial" panose="020B0604020202020204" pitchFamily="34" charset="0"/>
                          <a:ea typeface="+mn-ea"/>
                          <a:cs typeface="Arial" panose="020B0604020202020204" pitchFamily="34" charset="0"/>
                        </a:rPr>
                        <a:t>Student uses a graphic organizer with transitional words as prompts to retell the life cycle of a butterfly.</a:t>
                      </a:r>
                    </a:p>
                  </a:txBody>
                  <a:tcPr marL="76200" marR="76200" marT="76200" marB="76200">
                    <a:solidFill>
                      <a:schemeClr val="bg1"/>
                    </a:solidFill>
                  </a:tcPr>
                </a:tc>
                <a:extLst>
                  <a:ext uri="{0D108BD9-81ED-4DB2-BD59-A6C34878D82A}">
                    <a16:rowId xmlns:a16="http://schemas.microsoft.com/office/drawing/2014/main" val="10001"/>
                  </a:ext>
                </a:extLst>
              </a:tr>
            </a:tbl>
          </a:graphicData>
        </a:graphic>
      </p:graphicFrame>
      <p:sp>
        <p:nvSpPr>
          <p:cNvPr id="2" name="Footer Placeholder 1">
            <a:extLst>
              <a:ext uri="{FF2B5EF4-FFF2-40B4-BE49-F238E27FC236}">
                <a16:creationId xmlns:a16="http://schemas.microsoft.com/office/drawing/2014/main" id="{0EEDF3C3-3352-4473-8CDB-2417FBBCD635}"/>
              </a:ext>
            </a:extLst>
          </p:cNvPr>
          <p:cNvSpPr>
            <a:spLocks noGrp="1"/>
          </p:cNvSpPr>
          <p:nvPr>
            <p:ph type="ftr" sz="quarter" idx="11"/>
          </p:nvPr>
        </p:nvSpPr>
        <p:spPr/>
        <p:txBody>
          <a:bodyPr/>
          <a:lstStyle/>
          <a:p>
            <a:r>
              <a:rPr lang="en-US" dirty="0"/>
              <a:t>Student Assessment Division</a:t>
            </a:r>
          </a:p>
        </p:txBody>
      </p:sp>
      <p:sp>
        <p:nvSpPr>
          <p:cNvPr id="6" name="Slide Number Placeholder 3"/>
          <p:cNvSpPr>
            <a:spLocks noGrp="1"/>
          </p:cNvSpPr>
          <p:nvPr>
            <p:ph type="sldNum" sz="quarter" idx="12"/>
          </p:nvPr>
        </p:nvSpPr>
        <p:spPr/>
        <p:txBody>
          <a:bodyPr/>
          <a:lstStyle/>
          <a:p>
            <a:pPr>
              <a:defRPr/>
            </a:pPr>
            <a:fld id="{A48C7297-81B2-4ACD-8710-A20718F7D03B}" type="slidenum">
              <a:rPr lang="en-US" altLang="en-US" sz="1050">
                <a:solidFill>
                  <a:schemeClr val="bg1"/>
                </a:solidFill>
                <a:latin typeface="+mj-lt"/>
              </a:rPr>
              <a:pPr>
                <a:defRPr/>
              </a:pPr>
              <a:t>9</a:t>
            </a:fld>
            <a:endParaRPr lang="en-US" altLang="en-US" sz="1050" dirty="0">
              <a:solidFill>
                <a:schemeClr val="bg1"/>
              </a:solidFill>
              <a:latin typeface="+mj-lt"/>
            </a:endParaRPr>
          </a:p>
        </p:txBody>
      </p:sp>
    </p:spTree>
    <p:custDataLst>
      <p:tags r:id="rId1"/>
    </p:custDataLst>
    <p:extLst>
      <p:ext uri="{BB962C8B-B14F-4D97-AF65-F5344CB8AC3E}">
        <p14:creationId xmlns:p14="http://schemas.microsoft.com/office/powerpoint/2010/main" val="3026072721"/>
      </p:ext>
    </p:extLst>
  </p:cSld>
  <p:clrMapOvr>
    <a:masterClrMapping/>
  </p:clrMapOvr>
  <mc:AlternateContent xmlns:mc="http://schemas.openxmlformats.org/markup-compatibility/2006" xmlns:p14="http://schemas.microsoft.com/office/powerpoint/2010/main">
    <mc:Choice Requires="p14">
      <p:transition spd="med" p14:dur="700" advClick="0" advTm="29361">
        <p:fade/>
      </p:transition>
    </mc:Choice>
    <mc:Fallback xmlns="">
      <p:transition spd="med" advClick="0" advTm="29361">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COURSE_TITLE" val="2022_telpasalternatespeakingdomain_final script"/>
  <p:tag name="ISPRING_CURRENT_PLAYER_ID" val="universal"/>
  <p:tag name="ISPRING_PRESENTER_PHOTO_0" val="jpg|/9j/4AAQSkZJRgABAgEAkACQAAD/4gxYSUNDX1BST0ZJTEUAAQEAAAxITGlubwIQAABtbnRyUkdC&#10;IFhZWiAHzgACAAkABgAxAABhY3NwTVNGVAAAAABJRUMgc1JHQgAAAAAAAAAAAAAAAAAA9tYAAQAA&#10;AADTLUhQICAAAAAAAAAAAAAAAAAAAAAAAAAAAAAAAAAAAAAAAAAAAAAAAAAAAAAAAAAAAAAAABFj&#10;cHJ0AAABUAAAADNkZXNjAAABhAAAAGx3dHB0AAAB8AAAABRia3B0AAACBAAAABRyWFlaAAACGAAA&#10;ABRnWFlaAAACLAAAABRiWFlaAAACQAAAABRkbW5kAAACVAAAAHBkbWRkAAACxAAAAIh2dWVkAAAD&#10;TAAAAIZ2aWV3AAAD1AAAACRsdW1pAAAD+AAAABRtZWFzAAAEDAAAACR0ZWNoAAAEMAAAAAxyVFJD&#10;AAAEPAAACAxnVFJDAAAEPAAACAxiVFJDAAAEPAAACAx0ZXh0AAAAAENvcHlyaWdodCAoYykgMTk5&#10;OCBIZXdsZXR0LVBhY2thcmQgQ29tcGFueQAAZGVzYwAAAAAAAAASc1JHQiBJRUM2MTk2Ni0yLjEA&#10;AAAAAAAAAAAAABJzUkdCIElFQzYxOTY2LTIuMQAAAAAAAAAAAAAAAAAAAAAAAAAAAAAAAAAAAAAA&#10;AAAAAAAAAAAAAAAAAAAAAAAAAAAAWFlaIAAAAAAAAPNRAAEAAAABFsxYWVogAAAAAAAAAAAAAAAA&#10;AAAAAFhZWiAAAAAAAABvogAAOPUAAAOQWFlaIAAAAAAAAGKZAAC3hQAAGNpYWVogAAAAAAAAJKAA&#10;AA+EAAC2z2Rlc2MAAAAAAAAAFklFQyBodHRwOi8vd3d3LmllYy5jaAAAAAAAAAAAAAAAFklFQyBo&#10;dHRwOi8vd3d3LmllYy5jaAAAAAAAAAAAAAAAAAAAAAAAAAAAAAAAAAAAAAAAAAAAAAAAAAAAAAAA&#10;AAAAAABkZXNjAAAAAAAAAC5JRUMgNjE5NjYtMi4xIERlZmF1bHQgUkdCIGNvbG91ciBzcGFjZSAt&#10;IHNSR0IAAAAAAAAAAAAAAC5JRUMgNjE5NjYtMi4xIERlZmF1bHQgUkdCIGNvbG91ciBzcGFjZSAt&#10;IHNSR0IAAAAAAAAAAAAAAAAAAAAAAAAAAAAAZGVzYwAAAAAAAAAsUmVmZXJlbmNlIFZpZXdpbmcg&#10;Q29uZGl0aW9uIGluIElFQzYxOTY2LTIuMQAAAAAAAAAAAAAALFJlZmVyZW5jZSBWaWV3aW5nIENv&#10;bmRpdGlvbiBpbiBJRUM2MTk2Ni0yLjEAAAAAAAAAAAAAAAAAAAAAAAAAAAAAAAAAAHZpZXcAAAAA&#10;ABOk/gAUXy4AEM8UAAPtzAAEEwsAA1yeAAAAAVhZWiAAAAAAAEwJVgBQAAAAVx/nbWVhcwAAAAAA&#10;AAABAAAAAAAAAAAAAAAAAAAAAAAAAo8AAAACc2lnIAAAAABDUlQgY3VydgAAAAAAAAQAAAAABQAK&#10;AA8AFAAZAB4AIwAoAC0AMgA3ADsAQABFAEoATwBUAFkAXgBjAGgAbQByAHcAfACBAIYAiwCQAJUA&#10;mgCfAKQAqQCuALIAtwC8AMEAxgDLANAA1QDbAOAA5QDrAPAA9gD7AQEBBwENARMBGQEfASUBKwEy&#10;ATgBPgFFAUwBUgFZAWABZwFuAXUBfAGDAYsBkgGaAaEBqQGxAbkBwQHJAdEB2QHhAekB8gH6AgMC&#10;DAIUAh0CJgIvAjgCQQJLAlQCXQJnAnECegKEAo4CmAKiAqwCtgLBAssC1QLgAusC9QMAAwsDFgMh&#10;Ay0DOANDA08DWgNmA3IDfgOKA5YDogOuA7oDxwPTA+AD7AP5BAYEEwQgBC0EOwRIBFUEYwRxBH4E&#10;jASaBKgEtgTEBNME4QTwBP4FDQUcBSsFOgVJBVgFZwV3BYYFlgWmBbUFxQXVBeUF9gYGBhYGJwY3&#10;BkgGWQZqBnsGjAadBq8GwAbRBuMG9QcHBxkHKwc9B08HYQd0B4YHmQesB78H0gflB/gICwgfCDII&#10;RghaCG4IggiWCKoIvgjSCOcI+wkQCSUJOglPCWQJeQmPCaQJugnPCeUJ+woRCicKPQpUCmoKgQqY&#10;Cq4KxQrcCvMLCwsiCzkLUQtpC4ALmAuwC8gL4Qv5DBIMKgxDDFwMdQyODKcMwAzZDPMNDQ0mDUAN&#10;Wg10DY4NqQ3DDd4N+A4TDi4OSQ5kDn8Omw62DtIO7g8JDyUPQQ9eD3oPlg+zD88P7BAJECYQQxBh&#10;EH4QmxC5ENcQ9RETETERTxFtEYwRqhHJEegSBxImEkUSZBKEEqMSwxLjEwMTIxNDE2MTgxOkE8UT&#10;5RQGFCcUSRRqFIsUrRTOFPAVEhU0FVYVeBWbFb0V4BYDFiYWSRZsFo8WshbWFvoXHRdBF2UXiReu&#10;F9IX9xgbGEAYZRiKGK8Y1Rj6GSAZRRlrGZEZtxndGgQaKhpRGncanhrFGuwbFBs7G2MbihuyG9oc&#10;AhwqHFIcexyjHMwc9R0eHUcdcB2ZHcMd7B4WHkAeah6UHr4e6R8THz4faR+UH78f6iAVIEEgbCCY&#10;IMQg8CEcIUghdSGhIc4h+yInIlUigiKvIt0jCiM4I2YjlCPCI/AkHyRNJHwkqyTaJQklOCVoJZcl&#10;xyX3JicmVyaHJrcm6CcYJ0kneierJ9woDSg/KHEooijUKQYpOClrKZ0p0CoCKjUqaCqbKs8rAis2&#10;K2krnSvRLAUsOSxuLKIs1y0MLUEtdi2rLeEuFi5MLoIuty7uLyQvWi+RL8cv/jA1MGwwpDDbMRIx&#10;SjGCMbox8jIqMmMymzLUMw0zRjN/M7gz8TQrNGU0njTYNRM1TTWHNcI1/TY3NnI2rjbpNyQ3YDec&#10;N9c4FDhQOIw4yDkFOUI5fzm8Ofk6Njp0OrI67zstO2s7qjvoPCc8ZTykPOM9Ij1hPaE94D4gPmA+&#10;oD7gPyE/YT+iP+JAI0BkQKZA50EpQWpBrEHuQjBCckK1QvdDOkN9Q8BEA0RHRIpEzkUSRVVFmkXe&#10;RiJGZ0arRvBHNUd7R8BIBUhLSJFI10kdSWNJqUnwSjdKfUrESwxLU0uaS+JMKkxyTLpNAk1KTZNN&#10;3E4lTm5Ot08AT0lPk0/dUCdQcVC7UQZRUFGbUeZSMVJ8UsdTE1NfU6pT9lRCVI9U21UoVXVVwlYP&#10;VlxWqVb3V0RXklfgWC9YfVjLWRpZaVm4WgdaVlqmWvVbRVuVW+VcNVyGXNZdJ114XcleGl5sXr1f&#10;D19hX7NgBWBXYKpg/GFPYaJh9WJJYpxi8GNDY5dj62RAZJRk6WU9ZZJl52Y9ZpJm6Gc9Z5Nn6Wg/&#10;aJZo7GlDaZpp8WpIap9q92tPa6dr/2xXbK9tCG1gbbluEm5rbsRvHm94b9FwK3CGcOBxOnGVcfBy&#10;S3KmcwFzXXO4dBR0cHTMdSh1hXXhdj52m3b4d1Z3s3gReG54zHkqeYl553pGeqV7BHtje8J8IXyB&#10;fOF9QX2hfgF+Yn7CfyN/hH/lgEeAqIEKgWuBzYIwgpKC9INXg7qEHYSAhOOFR4Wrhg6GcobXhzuH&#10;n4gEiGmIzokziZmJ/opkisqLMIuWi/yMY4zKjTGNmI3/jmaOzo82j56QBpBukNaRP5GokhGSepLj&#10;k02TtpQglIqU9JVflcmWNJaflwqXdZfgmEyYuJkkmZCZ/JpomtWbQpuvnByciZz3nWSd0p5Anq6f&#10;HZ+Ln/qgaaDYoUehtqImopajBqN2o+akVqTHpTilqaYapoum/adup+CoUqjEqTepqaocqo+rAqt1&#10;q+msXKzQrUStuK4trqGvFq+LsACwdbDqsWCx1rJLssKzOLOutCW0nLUTtYq2AbZ5tvC3aLfguFm4&#10;0blKucK6O7q1uy67p7whvJu9Fb2Pvgq+hL7/v3q/9cBwwOzBZ8Hjwl/C28NYw9TEUcTOxUvFyMZG&#10;xsPHQce/yD3IvMk6ybnKOMq3yzbLtsw1zLXNNc21zjbOts83z7jQOdC60TzRvtI/0sHTRNPG1EnU&#10;y9VO1dHWVdbY11zX4Nhk2OjZbNnx2nba+9uA3AXcit0Q3ZbeHN6i3ynfr+A24L3hROHM4lPi2+Nj&#10;4+vkc+T85YTmDeaW5x/nqegy6LzpRunQ6lvq5etw6/vshu0R7ZzuKO6070DvzPBY8OXxcvH/8ozz&#10;GfOn9DT0wvVQ9d72bfb794r4Gfio+Tj5x/pX+uf7d/wH/Jj9Kf26/kv+3P9t////7gAOQWRvYmUA&#10;ZAAAAAAB/9sAQwAMCAgICAgMCAgMEAsLCwwPDg0NDhQSDg4TExIXFBIUFBobFxQUGx4eJxsUJCcn&#10;JyckMjU1NTI7Ozs7Ozs7Ozs7/9sAQwENCgoMCgwODAwOEQ4ODA0RFBQPDxEUEBEYERAUFBMUFRUU&#10;ExQVFRUVFRUVGhoaGhoaHh4eHh4jIyMjJycnLCws/9sAQwINCgoMCgwODAwOEQ4ODA0RFBQPDxEU&#10;EBEYERAUFBMUFRUUExQVFRUVFRUVGhoaGhoaHh4eHh4jIyMjJycnLCws/8AAEQgANgH4AwAiAAER&#10;AQIRAv/EAB8AAAEFAQEBAQEBAAAAAAAAAAABAgMEBQYHCAkKC//EALUQAAIBAwMCBAMFBQQEAAAB&#10;fQECAwAEEQUSITFBBhNRYQcicRQygZGhCCNCscEVUtHwJDNicoIJChYXGBkaJSYnKCkqNDU2Nzg5&#10;OkNERUZHSElKU1RVVldYWVpjZGVmZ2hpanN0dXZ3eHl6g4SFhoeIiYqSk5SVlpeYmZqio6Slpqeo&#10;qaqys7S1tre4ubrCw8TFxsfIycrS09TV1tfY2drh4uPk5ebn6Onq8fLz9PX29/j5+v/EAB8BAAMB&#10;AQEBAQEBAQEAAAAAAAABAgMEBQYHCAkKC//EALURAAIBAgQEAwQHBQQEAAECdwABAgMRBAUhMQYS&#10;QVEHYXETIjKBCBRCkaGxwQkjM1LwFWJy0QoWJDThJfEXGBkaJicoKSo1Njc4OTpDREVGR0hJSlNU&#10;VVZXWFlaY2RlZmdoaWpzdHV2d3h5eoKDhIWGh4iJipKTlJWWl5iZmqKjpKWmp6ipqrKztLW2t7i5&#10;usLDxMXGx8jJytLT1NXW19jZ2uLj5OXm5+jp6vLz9PX29/j5+v/aAAwDAAABEQIRAD8A9VooooAK&#10;KKKACiiigAooooAKKKKACsPw3rg1iTUFLZ8i7Plf9cW4T/0A1Z8SX/8AZ2iXdyDh/KKR+u6T5FP4&#10;ZzXC+Br/AOx66kTHCXaNCfTd95P1XH4100aHtKFWdtY2t8tX+BzVq/s69KF9JXv89F+J6bRRRXMd&#10;IUUUUAFFFFABRRRQAUUUUAFFFFABRRRQAUUUUAFFFFABRRRQAUUUUAFFFFABRRRQAUUUUAFFFFAB&#10;RRRQAUUUUAFFFFABRRRQAUUUUAFFFFABRRRQAUUUUAFFFFABRRRQAUUUUAchr2r+LbXVp4NMtpJL&#10;VPL8t1t2lU5RS3zBTn5iaybnxZ4wsgpvIjbhyQplgMYOOuNwGa9FrjPiT/x72P8A10l/ktdmGqU6&#10;k4UnRhqrc1tdFv8AOxx4mnUpwnVVaejvy301e3yuUIfE3ja5iWa3t3ljbO147ZnQ4ODghSDyK6Lw&#10;rqGv3xuv7bheHZ5Xk74mgznfuxkDPQVN4N/5Fqy/3Zf/AEY9bVRiKsLzpxpQjaTXMlro/wBbF0KU&#10;7QqSqzleKfK3pqv0uY3izVLvSNJ+12RCy+ciZYBhg5zwfpXKW/irxleRmW0hadA20vFbmRcjBxlQ&#10;Rnmug8f/APIA/wC3mL/2aqPgbVdMstHkhvLqKCQ3TsFkdUbBWMA4J9q0oqMcN7T2SqS57aq+hnWc&#10;pYnk9q6ceS+jtqUv7f8AHn/PnN/4Cv8A/E12WjzXlxplvNfqUuXTMqspjIOT/CcYqP8A4SHQv+f+&#10;3/7+J/jWgCCMjkGsa1TmSXsVT13StfyNqMOVt+2dTTZu9vMyNdbxHbobnRTFOqjLQOmZOO6kMM/T&#10;r9a5BvH/AIgjYo8cAZTgho3BBHUffFej1i694V0/XFMhHkXWPlnQdfQMONw/Wqw9akvdrU4tfzW1&#10;+fcnEUar96jUkn/LfT5djg9Y8VanrdstpdiJI1kEn7pWUkgEDOWbjmsqCaS3mjuIjtkidXQ+jKQQ&#10;fzFLcwG2uJbZmVzDI0ZZMlSVJGRkDjio69WEIRjaCSi+i21PLnOcpXk25Lq99DpD4/18/wDPAf8A&#10;AD/8VV7SPEHjHXJvLs/KCKR5kzRgRp9Tzz7Dms7wh4cttdmlku5cRWxTdCvDvuzjnsOO3P0r0i2t&#10;rezhW3tY1iiQYVEGAK4cTUoUW4QpRc+7Wiv+Z3YaFeslOdWSh2T1dvyC2jmihVLiXz5QPmk2hAT7&#10;AdBVPX9VTRtLmvTjzANkKnvI33fy6n2FaNee+Lr2bXddh0SyO5IZPKGOhlbh2PsvT8DXLh6Xtqnv&#10;fDH3pdFZf5nTiKvsafu/FL3Y9Xd/5HUeFNcbW9N8ycg3UDbJ8ADPdWwOmR+oNbVebaVNL4R8TvZ3&#10;LfuGbyZGPAMbcxyfhkE/iK9Jp4qkqc7x+CouaNtrPoLC1XUhaXx03yyvvddQrh9W8b39xemw8Pxh&#10;sMUWTb5skhHdV5GPwNdrKnmRPGDt3qy59MjGa8v0q6m8Ja4zX9uWKK0Tr0ba2PnQng9OPUVeDpxn&#10;7STipyhH3YPZ7kYypKHs4qThGcvemt1saUms+PrEefdRyNGOTugQoB7lFBH512Wh3t1qOlwXt5Gs&#10;Usy79qZ27STtPOTyOetR6b4j0fVcLaXC+af+WUn7uT6AHr+Ga0unAqK9TmXK6Mack90uXT0LoU+V&#10;8yrSqRa2b5tfUWiiisDczPEWrroulS3YI80/u4Ae8jdPy6n6VD4W1s63pazSkG5iPlzgYHPUNj3H&#10;65rlPFN5N4h8QxaNZHMcMnkr3BkP+sc+wxj8DUeiXEvhTxNJYXTYgkfyZGPAKnmKT9QfoTXO6z9p&#10;/cT5b9L9z2Y5ZB4Hl0+tyh7ZR+17NacvzWvqekUnTk0tR3ERnt5YQdpkjdAfTcCM/rXQeOrNq7sr&#10;7nFan431G7vTY+HosjcVSQJ5sshHdV5AH1B/Cq8mt+PdPHn3ccjRjk74EKAe5RRj86zdGvpfCetu&#10;dQt2JVGhkTo4BIO9c8H7vHqK9B03xFo+rYW0uFMh/wCWT/JL+Rxn8M1zQbqX5qjjK/wrT8Op72Lj&#10;TwKgqWBp16HIm60lzt33fMk+X8uxLo13dX+l295eRrFLPHvKJnbg/dPOTyMGma5rNvodi15OC5JC&#10;Rxjgu5yQM9hxkmr/AE4Fcv4/065vNNhuLZTILWRmkReTtYY3Y9sc1tNyjBtatL+meVhYUsRi4RqJ&#10;U6VSo/dTskndqN/uRjR+JPGmsFptMjKxKcfuYkZB7bpA2T+NXNH8Q+K/7Wt9M1KDPnvhjLEYWCjl&#10;mBUKDgD0qPwp4w07T7CPS9QUw+UW2zKCyEMxb5gOQefQ12lrd2l9EJ7SVJ0/vIQwB9OOhrKmuezV&#10;Vt9Vf8LHfjqiwzqUpZfSjT96MKnLZ9oy50te9t+hNXnc3jHxK2oS2dntlZZpEjjSIO5Ck9AMk8Cv&#10;RK8u0i4gtfGAnuZFiiS7udzuQqjIkHJPuaqu2nBJuN5WbXyM8npU5xxU50o1XSpc0YyXNquZ2XrY&#10;0v7f8ef8+c3/AICv/wDE1s+F9T8SXt7LHrUEkMKwlkLwtCC+5RjJAzwTxWr/AMJDoX/P/b/9/E/x&#10;q1aX1lfKz2U8c6ocMY2DgHrg4pxhZr945eVzPEYlSpSi8BTpXVvaKDTXo2h880VtDJcTNsjiRndj&#10;0CqMk1wtx4z17Vbs2+gQFFGSoVBNMVH8TZBUD8PxrsNcs5dQ0i7s4P8AWSwsE7ZI5A/HGK4Dwtrq&#10;eGry4h1CB9s21JCBiWNkLdjjj5uaVaTUoxu4xe8ka5Xh6c6FesqUcRXptctKW1nbW3Xr91i5J4h8&#10;b6WRJfxM0eessKiP6bowv867y2eaS2ikuFEczRq0iDkKxAJH4Gq2n6zperL/AKDcJKcZMf3ZAPdT&#10;g/pV6rpxtd87mntfX8TlxtdVeWLwsMNUg3zcsXC97W92ytYx/EniKHw/bK+zzbiYkQx5wOMZYn0G&#10;fxrlYtd8d6kn2qxRxCSceXDGUP0LqxP51b+IunXUjW+pRqXhjjMUmOdhzkE+xzjNWPDvjXSlsrew&#10;vs2skEaRB8FomCgKDkZIPHORj3rKcm6jjKbgktLaX+Z3YajClgadejhoYqpOT5+dc/Kk3oo/d+Yv&#10;hrX/ABFeap/ZmqQABY2kkd42hlUDgHHAOSQOldaTgZ9KZDNBcxrPbusqMPldCGU/QjNE52wyN6Ix&#10;/IGtoJxWsnLzZ5mJqxr1bwoxoaJOEdubq7aW9DmPB/iubVpZLHUmU3H34WACBlH3lwO46/T6V1de&#10;LWs89pOl5bErJC6srjsR0zXrei6rDrOnRX0PBYYkT+44+8v+HtWWHq865ZPVfijvzrL1hpqtSilS&#10;qaOK2jP9FJa+ty9XKTeK5pfFUGk2TL9lWTypmwGLvzuwewB4q94u13+xtNKwti6ucpDjqo/if8Ae&#10;PeuB8O7o/EFhvBBNzEeeuGxg/iDRWq2lGEX1V/8AIMsy9VKFfE1Ypr2U1TT7pO8vk9F5nrdef6h4&#10;v8RR6vc6fZlX8u6liijWIO5CsVA4yScCvQK8wSaK38byTTuscaapMWdjhQN7ck067a5bNq8rXROT&#10;UqdR4h1Kcavs6PNGMlfVf5mh/b/jz/nzm/8AAV//AImtXw1qvii81Ew6xbyRW/kswZ4GhG4FcDJA&#10;9TxWz/wkOhf8/wDb/wDfxP8AGrNpqFjf7jZXEdx5eN/lsHxnOM4+lOMNV+9b8rk18SpUpp4CnSur&#10;e0UGmr9U2g1CV4LC5niOHigldT1wVUkfqK57wt4wTVMWGpFY7z+B+FSX29m9u/at7Vv+QXef9es/&#10;/oDV5JaWV5diWSzQubaPzX2/eCggbh34J7VNapKE48uujujTK8FQxeGrqraLjOHLU6xbTt6pvdHs&#10;1c14013UNEW0Ngyr5xlD7lD/AHdmOv8AvGqvhPxiLvZpmqvi44WGduBJ6K3+16Hv9esHxK+5p/8A&#10;vXH/ALSpzqKVJyg+3qtURhMDKjmNLD4mCknz7q8ZJQk01fdXR02gXk+oaPa3lyQZZYyzkDaM5I6f&#10;hXP67rHi611WeDTLaSS1Qp5brbtKpyilvmCnPzE1s+E/+Rdsf+uR/wDQmrXquVzhH3mnZO632MPa&#10;08Liq7dGFWKnUioTXur39Gl5JWPObnxb4wsgpvIjbhyQplgMYOOuNwGakh8TeNrmJZre3eWNs7Xj&#10;tmdDg4OCFIPIq/8AEn/j3sf+ukv8lrZ8G/8AItWX+7L/AOjHrJRk6jh7SVkr3v6f5no1K2HhgaWL&#10;+p0XKpVceXl0SXPrt/dIfCmoa9ffav7bheHy/K8nfE0Gc79+MgZ6CiugoroiuVJNt26vc8avVjWq&#10;SqRpxpKVvch8KsktPW1wrjPiT/x72P8A10l/ktdnXLeO9Mv9TgtFsIWnMbyFwuOAQuOpHpXRhGo1&#10;4NtJJvV6LZnJi05UJpJttLRavdF/wb/yLVl/uy/+jHrarK8L2txZaDa210hiljEm5G6jLuR+hrVr&#10;Os06tRrVOcvzZpRTVKmno1CP5I5vx/8A8gD/ALeYv/Zq5/wv4Sstd057y4mljdZ2jAj27cBUOeVP&#10;96un8Z2N3qGjfZ7KIzS+fG21cZwN2TziuU0+18c6XAbawhlhiLlyoWJvmIAJ+YE9AK7MPJ/V+WFS&#10;MJ87+Jpaaepx4iK+sc06cpw5F8Kb119Db/4Vzpf/AD83H/kP/wCIrrFXaoUdgB+VcD9o+I3pN/37&#10;g/8Aia7LRzfNplu2pZ+1FP3u4AHdk9hgdKxxKqWi6lWFSzslF3av8l2NsM6d5KnSnTurtyVk7fN9&#10;y7VDXNQGl6Tc3ucNHERH/vt8qfqRV+sHxPpd9rn2bTLc+Vb7zNczN0AHyooH8R5Jx9KxpKLnHndo&#10;3u2+y1f3m1VyUJcivK1kl3ei+482s7K71G5W2s42mlc9B+pJ6Ae5rb1TwPqmnWi3UZF1hczpEDuQ&#10;+394e/6V32k6NYaLb+RZJgnG+RuZHPqT/TpV6uupmMudezS5F0e7/wAjkp5dHkftG+d9Vsv8zzDw&#10;TqH2HXYo2OI7sGBvTJ5T/wAeAH416fXM6/4Ogvn/ALQ0si1vVbfgcRuw5yf7rZ7j8fWuhtpJZbeK&#10;SdDFKyKZEP8AC2PmH51li6kKzjVho2rSi901t6muFpzoqVKeqTvGS2ae/oUPEerLo2lS3QI85h5c&#10;A9ZGzg/h1/CvP/DGr6fpF9JqGoRyzS7CsWwK2C332JZl5xx+Jrd8X6fr2tanHBa2rm0gwiOcBCzY&#10;3ueenb8K6W08PaRa2sVubSCUxoqmR4kZ2IHLEkE5JrSE6VChaXvSrfEotXS6J9jOcKtevePuxo7O&#10;Sdm+rXc4PxXrml688FxaRSxTxgo5kCAMnUdHbkH+ddd4L1j+1NJWGVs3FniJ89Sv8DfkMfUVpSaH&#10;o0kbRtY24DqVJWKNW5GOCFyDXH6HpGveH9f3JbSS2hdoZJFxtaMnh+vbg/pQ50q9B04+46WseeS1&#10;7pMFCrQrKpL31V0lyRenZtHfVVv9M0/VIxHfQJOo+6WHzD6MMEfgamuFma3kW3YJMY2EbNyoYg7S&#10;fbNefLYeOdBJS0MskeSR5RFxGc9SFYMR/wB8isKFL2l2qkaco2td2v8AM3r1fZ2TpyqRle9le3yJ&#10;/Evgu302zk1PTZWCQ4Z4ZDkgEgZVuOhPQ/nWt4E1i61KyntrtjK9o0YWRuWKOGwCe5Gw81gXMXjj&#10;X1FrdRTeUSCVdFto+O5yEzXXeF9AGgWTRyMJLidg8zL90YGFUewyea6K8rYfkqzjUqcy5eV3aWm7&#10;+856Eb1+elCVOnyvm5lZN67L7jZrJ8T6uNG0mW4Q4nk/dQDvvbv+Aya1q4bxZp2va5qyQwWri0gx&#10;HG5wEyxG+Q89P6CvOqycYvlTbeisezl1GnWxEfbSjGnD3pOTSTUemu93+FzF8Laxp2i3ct9fxyzS&#10;lNkXlhWxu++x3MvPb86f4r1vTNdlhurOKWKZFKSGQIAy9V+67cgk139t4f0e2t47f7HBJ5aKu94o&#10;2dsDG4kqSSadLoWjTRPEbK3UOpUlYo1YZGMghcg+9ZewnycnMrenX1PQebYT619Z9lV517qfOrct&#10;rfD2627lHwdrH9raSiytm4tcRS56kAfI/wCIH5g1u1wXh7Sde0DXT/o0klo7tDLIuNrJn5ZOvY4P&#10;0zXcXaTyWsqWrBJmjYRu2dqsQQCcehrSlJuHvJ3jp9xw5jRpQxLdGcXSrWknFpqPNunbaz/Ahv8A&#10;StO1SMJfwJMAPlY8OPowwR+BrivE3gyHSrR9U06ZhHEyl4pDlhuYKCrDHQkcH86iSx8daDmO1814&#10;geBEVuY/wUhiPyFMuYPHHiALbXcU3lZB2ui20efU5CZ/WsqkozTTpy5/Tr6no4OhVwlSMoY6i8Mp&#10;XknU0ceq5XdJv1Oi8Daxdanp8sN4xkktHVRI3LMjA7QT3I2nmumrH8M6CNBsDA7CSeVt8zr93OMB&#10;R7Cq3i/StY1SG3/spwv2d2kKBjHIXxhSp4HAz3HWtYuUKaunKSW3X+rHnV40MTjpqnONKjObtNq0&#10;Vpq7aaOW3qT6n4Q0PUyzvD5ErcmWD92c+pGCp/KuHvre/wDBmsqtrcbvkWVSOA8ZJG11z6qf51fW&#10;++INoPI8u4fHAJhWc/8AfWxs/iaSz8KeINcvhea2WijYgySSkeaQP4VUdPyAFYztO3JCUZ33tY9T&#10;CKeEU/reLo1cM4NcnP7RvtZNX+SuegW0wubeK4UYEsaSAegYA4/WvLLTT4tV8TNYTMyJNdXALJjc&#10;Mb24yCO1eqoixosaDCqAqgdABwBXmr6H4ntdWlv7G1kV1uJXikAQ8MWGcHI6GrxCb5NHJJ62Xocu&#10;TVIx+tpVI0pTp2g5yUbP3rb9tDf/AOFcaX/z83H/AJD/APiK2dC0G20CGWG2keQSuHJk25BAx2Ar&#10;lPtHxG9Jv+/cH/xNbPheXxU97KNeDiDyTs3rGo37l/ugHpmiDhzLlpyi+7X/AAQxkMW6E/a42jVg&#10;rNwjUTk7PSy5UdNVDUtC0rVh/p1urvjAkHySD/gQwfwNLrdpeX2lXFnYusc0ybAz5C4P3hwD1GRX&#10;Exp490UeREs7xrwoULdpj24cgflV1J8ujg5Ra3Suc2BwsqydSliYUasZWUZTcG1bdNf5EfibwufD&#10;oi1GwuHMRlCLuO2ZGwWBDLjP3T6V1/hPVZ9X0aO4uTmaN2idum4rghvrgjNchPpnjPxJKi38cgRD&#10;wZgtvEue+0AE/kTXc6JpUWi6dFYRtvKZZ36bnbkn/D2rOinztxi4wa2fc68zqR+qUqVerTr4qM/i&#10;p2doa6NpLy7XLzBWBVgCCCCDyCO9YGpeCdEv9zxRm0lP8UPCZ90Py/liqvi3SPEN7eQX2kv8tvGV&#10;RI38qYMTlmySAcgDv2rHGpfEKMeR5dwT03eQjH/vrYRVVJxu4zptro7XMcHhavJCrhsZSpzkveg5&#10;uDWuzWvNp3RSs7i/8JeIDZCXeizIkyLny5EcKQcdm2tx6GvSL47bK4b0gkP5Ka4nQ/B+q3eorqeu&#10;ZRVkErK7B5ZGByM4JwMjnNdrqCSSafcxxAs728qoo6klSAPzooqSjK6aTeie9is2q0atehyzhOpG&#10;MVVqQtyuV11Wmmvpsee+CtPg1R9QsbgfJLaAZ7qd4KsPcHml8PanN4V1qbT9RJWBn8ufqQrD7kg9&#10;sH8jWt4G0bU9NvbmW+t3gV4AqlsYJ3A44Jqfxv4dl1GOPUbCMyXMeI5EQZZ0PQ+5B/T6VnGElTjN&#10;K0oN6eVzsq4ujUxtbC1Zxlh8TCC5lJNRmoqzT2X+aRh26TeNfExllBFpHyw/uwqflT6sev1NJfBY&#10;vHsaoAqi/tFAHAA/djFdh4V0QaLpaxyDFzPiSc9wT0T8B+ua5zU9D1eXxf8A2hDau1uLy2k8wY24&#10;Xy9x6+xpypyUItpuUppv8RUcbSqYmtTjKMKFHCTp002km7xu1fdyt9yO8ryueyj1HxfPYysVSfUp&#10;0ZlxuALt0zmvVK82v9D8Rx69c6jYWsgP2yaWGQBCMF2KsASR0NXiFdR0bSlqlrocuSVIwliL1I05&#10;So2jKclFc3Tfsbn/AArjS/8An5uP/If/AMRWvoPh218PicW0skv2goW8zbxs3YxgD+9XLfaPiN6T&#10;f9+4P/ia1fDUvi59RI1wSC28lsb1iUb8rj7oB6ZpQcOZWpyT7tf8ErFQxkqE/a46hVgldwjUTbs7&#10;pJcqu7o39W/5Bd5/16z/APoDVxHw4/5Clz/16/8As6V3OoxvNp91FGNzvbyqqjqSVIA/OuT8DaNq&#10;mm6hcS31u8CPb7VZsYJ3KccE9hTqJurTdtFcywVSEcvxsXKKlLktFtJv0W7HeKvBgl36lo6Yk5aW&#10;3XgN3LIPX1Hftz15TUdavdSs7azvTvezMgWRs7yG2jDepG3rXr1ct4q8Hx6mGv8ATVEd4OXTokv+&#10;De/fv61Nai7Nw67x7m+WZrFSp0sXZ+zf7us94trls32adr/f5aXhP/kXbH/rkf8A0Jq16zPDdvNa&#10;6HaW9whjlSMhkbhgdxNadbQ+GP8AhX5Hl4pp4is07p1p2a2tzM4z4k/8e9j/ANdJf5LWz4N/5Fqy&#10;/wB2X/0Y9UPHel3+pwWi2ELTmN5C4XHAIXHUj0rU8L2txZaDa210hiljEm5G6jMjkfoazin7eTtp&#10;y79Oh21qkHlOHgpRc1iJNxuuZL95q1vbU1aKKK2PMCiiigAooooAKKKKACiiigAooooAKKKKACii&#10;igAooooAKKKKACiiigAooooAKKKKACiiigAooooAKKKKACiiigAooooAKKKKACiiigAooooAKKKK&#10;ACiiigAooooAKKKKACiiigAooooAKKKKACiiigAooooAKKKKACiiigAooooA/9k="/>
  <p:tag name="ISPRING_COMPANY_LOGO" val="ISPRING_PRESENTER_PHOTO_0"/>
  <p:tag name="ISPRING_PLAYERS_CUSTOMIZATION_2" val="UEsDBBQAAgAIAHBIFk82YVgCRwMAAOEJAAAUAAAAdW5pdmVyc2FsL3BsYXllci54bWytVl1P2zAUfS4S/yHyO3FLxwYoATEktIcxIXVse6vc5DbxmtiZ7RC6X78b5zukbEir1Cq5vuf4fhxf17t+ThPnCZTmUvhk4c6JAyKQIReRTx6/3p2ck+ur4yMvS9gelMNDn+SClwCWECcEHSieGQQ/MBP7pGdwkZk4meJScbP3yXKO3O1Oyzk5Ppqhi9A+iY3JLiktisLlGhEi0jLJSxLtBjKlmQINwoCiVRjEabCX5u9o/KZSULPPQPeQmXn7xjVJy/Gs+YCkWLpSRfR0Pl/QH/efV0EMKTvhQhsmAiAOVnJmS7lhwe5ehnkCurTNvCrIFRhTBmFtM89c8sW5cLQKfFI5rFPQmkWg3UREhLZ+DWdDUGEa65qJcC3YE49Ymdta1162RR2JjqUyQW5q9A72G8lUuG7tPX+PTkTsbROm45pPD3Kx/DteJ2P91uX7ZCw2o3yTcB3jUh/SWaeToMNdvdTW2Mr2sZHtXclEHAW/cq4gtK/f2hMwX5Bqw1bmNk5XFwEu4NMdC4xU+1uEoXRr2bitUtxKKa4FtRxuu/uqoyBNtltgJlfQlGrmPfEQ5BemlO3XlVE5eHRkrLF0CPZolXLdpK4hXmzS5OwfelP6jVrzU7/WGQv4H435hERtTbgI4fmOo4+BFGtqAItd2lyTJW65ZxeTzjdp7zANTN1JwKZgIo5hKgI8+yEzjHZ2eggKiml0CXI1wvYWDoJjHsUJfs0kw3j1IE3K1G6SobdwEJzIYDcBbc0HgRslC8xQ51mGA+Bl8V6utx2h45aMdNmK0aMT49ALcm1kyn9bpQ/mpLm0kn7l9B4fOYc+Degm4y3kw/w1xGgSDOJq5sL2NQKcC08citWA56S2uhkO8YlZXz6NBnxpeihnTDOdS8M6qyzjOQ4mzyqv5hzn2cgnhC3LE3PbT2h4eVjoKOHpe2OK6zueVVms+G9wCh6Wfw0WSyy1E0Opd5+8P1/2GFCLOBkH21vToR23UjR1cF1q36pf247mhqq1UsnskKS8uhcVppoHH1GOkZK5CEcCsA2r6XWC8/hGAXMS2GJGi1M8HjLzyTt8qHO+OLvoUv6wuGiwNq6HauMqljdcR3XAnfxofZDaRLx6ruHjH1BLAwQUAAIACADQaEFTkEkmJSgFAAD2EwAAHQAAAHVuaXZlcnNhbC9jb21tb25fbWVzc2FnZXMubG5nrVj/bts2EP6/QN+BEFBgA7q0HdBgGBIXtMTEQmTJFemk2TAIjMTYRCTR1Q8n3l97mj3YnmRHSnbttoGkpEAcmJLvuyP5fXdHnnx4yFK0FkUpVX5qvTt6ayGRxyqR+eLUmrOzX36zUFnxPOGpysWplSsLfRi9fHGS8nxR84WA7y9fIHSSibKEYTnSoy9jJJNTazaOxti+iFgQ4dksGs8ZC/zIw2PiWaMxj+9O3rQ/f8TaDqYz7F9HXnAeRGP33BrZKlvxfIM8tVA//Xp8/PDu/fHPg2DoFHveIRAySO/f9gDyWRh4EaARL/LJJ2aN9P9hdsGcea5PrFH7ZZj1LCSX1kj/77SbhyHxWUQ91yGRSyM/YGYtPMKIY42uVY2WfC1QpdBaintULQWwoJKFQGUqE/MiVvAgr0WXMyeYYtePQkJZ6NrMDXxrRFVRbF4bWF5XS1WAuxIlsuQ3qUiMT+Cbeb8qRAmueQV8RPBXLSX8UmVc5kfdrq98L8COIdmUUIrPYXHZblKAdAB/L6slvEuEeg0u7vNU8QTdFgIAA4r4apXKuPmlpKtCRzhL+aYzihBfuf45kD3waER8Z/vEGpE8QU7B9WQHooSYkhAACl6K4gm2keG6MUc4TYchTNzziQcfpkOYyMUyhU81NI4ZASbMRN5lBUwlIXCc0qsgdPSigSvE0YqX5b0qkgOW7u9nF7Dr2wEIwWZ74ExjbIGBHxJyX1GIuOoGgyix4XerK5gqEDBiJhloSWV1WYFsslUqKmGilXoqPDaUuhG3CvSVCr5uuA/ejdg6ae7huW9PojHbpVCP13m87GkH4vyuPvbVUANN9jnfGVOLFo2DT5BdIBkGQyyCC8iBF0MsrgmFRSa0y8bHl+45NrsEeW+blLZJL+Y6x6QbxOMY7DSb1lLVJTzRSwKpyexIeTTMDSUf58BiF3uP5NYGFehgRgu5FhBHkYii0xGke5s4WlQf5+4f0Rl2PeJ8h3p8g3JVIZ6seR4LIFvM9Z5u4F0iE/NO0974/1zLvxGv2lT/qq0SvkM+vRoaz0FheUQRvKpEtqq6XOsFa8N/ShRa4o+G0GfqT/NPbeLj0A1+zM6UMqvTpgI9e392kQ3do84gnrlS/XfrR0dCm1JDoGHRxRF6jLS/1US7HbuBroiJ6G/n+mdgM2vqFhQ2N79V/a39oAXwFXoqBp3AGpvIKbQ6GVSh/raXMOuD8C91wehvf0XG1GVQda7ETSmrTs9Gz73rq5Hz0wvrXs96UGyYyzwI2QfARdsPliiVGcSf9MCcT8l2BZoScTCTK1WniZF/Ku9MmYC1rTPxbTd8W6jMPE15uaV/U6Y+PCeKZnJh43Q2oJ/aKbj3/uwJ+Om7RAkOoY2xsW/r3sfWak97GoF89FJ4jG5bJ9BRxqt4CeX4VtV50hOoOYI55AwDWDtnKnjR3YW1AF+F0TxF7dPfB4Hojg6SKNmB/emrSpR/DQbR09hh0ObgJx6qTiCGx4cBmEEfq/bgu7XreQ5mLnD5hxwweVPiMpXBo6NuvyCVdusxY9ieTEFN1IhH1QW0kEMQtuSxg3kIB7RWhzYAQTvAZJUKRB64Vs8Q1CkOLyDPmiOXNZry4g6SNFMqHRSb2UAtjmrYnL7caNRVKvNBkT+vROoJM3cWYccx1zuwknB6v2s6ggSOj3F7z5OqRW8we4J9qAFf4YlEVkMBQ0J21zf6isJcB3iK63u2//75t8velN1thoUk1oy/pLD1t1V4NyrNDd3Jm70Lu/8BUEsDBBQAAgAIANBoQVNzanLmpQAAAIIBAAAuAAAAdW5pdmVyc2FsL3BsYXliYWNrX2FuZF9uYXZpZ2F0aW9uX3NldHRpbmdzLnhtbHWQQQqDMBBF957CGwhdh0DXpUWoFxhxKgNJJiSj4O1NRG1p02Xe+3/CjIooQm6MuqprBZPwUyCIljChat7vbCPMeHVkQYhdwoJxz5VMbhhm3waM6GRT+gUmpvwPPz5vDSznoHjEC6Zc6MiivpQKm8klBzONG+sWj9qQJcFBNV88R9FBb/CGS88QhscZ2Jf+q3M3LTdZvPOA2ge2XlTzgap0suPuK1BLAwQUAAIACADQaEFTedrVWYAEAADbFgAAJwAAAHVuaXZlcnNhbC9mbGFzaF9wdWJsaXNoaW5nX3NldHRpbmdzLnhtbOVY3XLaOBS+5yk03ullcf6TZgyZFMyEKX/FTtvMzk5G2AJrI0uuJZPSq32afbA+yR5ZxIGEJCYbdtLtBQOWzvnO0fn5dLBz8i1maEpSSQWvWdvVLQsRHoiQ8knNOvdbb48sJBXmIWaCk5rFhYVO6hUnyUaMysgjSoGoRADD5XGialakVHJs29fX11Uqk1TvCpYpwJfVQMR2khJJuCKpnTA8gy81S4i05gglAOATCz5Xq1cqCDkGqSvCjBFEQ/CcU30ozFoMy8iyjdgIB1eTVGQ8bAgmUpRORjXrt4bb3G7u3sgYqCaNCdcxkXVY1MvqGIch1V5g5tHvBEWETiJw93DPQtc0VFHN2t3a0TAgbt+HycHN2bGGaQgIAldz/JgoHGKFzaMxqMg3JW8WzFI44zimgQ87SAegZjX9S6/TbrqXvb7vepdnfrdjfFhDyXe/+Gso+W2/464jXxa+0e8OTnsXl5/d917bL2fi7GLgDjvt3odLv9/v+O3BrRZkYSmIjr0cZQeyIbI0IEWQHRVl8YhjyqCw74ReEgWtwXA6Ib5oUcj8GDNJLPRnQiYfM8yomkEHbUEHXRGSnMqEBGqoU12zVJoR6xbOAIJjkP+ijvbfFXV0eLR0dNtYvz3WSi8d6IsE81lHTMR/7Pr2/kHh+87BwePOr3LTwUrhIIJmgfPkvjn24tKNGNW8gQNFp9CJ5M4pxxljXpYkIlV17XVuenGxcOEBGGcs+FLW9TMaCRYWASPxiIQ9HJMFivGuKG+B5LaFxlCfDELZTwhHHuZAa1RBeIMCQGYjqajK6aw1lz5NKWYI8IB3Cep698IdRDiVSwVZZFZzSVD/vScUkX+YYJulB0U9RsGKbotS8p9FxkI0Exli9Ar0BIKuyWL4FRG0yGdonIo4XwXKVUjmZqaUXJPwpIyhCzARZ6CpC4QRZSx8zeh3NCJjkQIuwVO4DWCdSoNfXQs4wVLeguIbH98Ylmr3mu6XN/qAOJxiHqwJDuVK4kRtBB/PEBfqRg/CEeBMkjwpIQ3zvTJnqz4/DUXHQJ5fKBtL+JLGGcMvCV8EZAF6gynfjJV1Ev+kB6XNRniaN7pu3hwaWpxCSgwmbATAdpTPGbYEYIA5EpzNEA7gspWaNqZUZBJWDEEYaPl8D40+lGn+NAFmBotpSNJSkFvbO7t7+weHR++Oq/aPv/5++6jSfAwZMKzNmTmk8eBsVE7rzoT0hNIjc9ITmo9MS/d0WyKNdYmH99xdPTWWUG/3fHd42vDbn9r+xQqAPO73bzvH1jfx6os5n09e673suafDxhkaut55x/eOy9RiT0DbqyCCah7rfypldPrnPuTULQWvU1dGcDB0P5UChCSWattyZnv9Ugf+UEZqaAaVwcKQUsoFuHgmhkjh6mE0plDEPwWNlOrLZzHQz8EF/3pIN2SyIS4gOA2ijdXRr8HWm0zQ/zjsr/vf64sFfjlyntttv+93mr8At7zSCJqn4u3b0us2x175MlTvxJTTGMKqZ/riDWp9f2/LsVdvVSqAtvxCul75B1BLAwQUAAIACADQaEFTfPCGHnQDAACnDAAAIQAAAHVuaXZlcnNhbC9mbGFzaF9za2luX3NldHRpbmdzLnhtbJVX227iMBB971dE7HvZUnZppRCJ20rVdlu0IN4NGcDCsSPbocvf7zh2EgeSQosq4Zlz7Lkcj9tQHSgPjiAVFXzY6XWiuyAIN5mUwPUSkpQRDQEnCQw7y9nrfLQIRkyD5GjudC1YMCEXoDXlO2UshS2g8bCzzrQW/H4juMYd77mQCWGd6Nuv/Cfs5shrLIEB3srZkg1Ux/zoPY2nN1HcGf3xYDp5biNsRJISfnoVO3G/JpvDToqMxya0R/Npo+1PKUhG+eFqRIwq/aIhqcU0e5j1Zr3bKKkEpcCE9Dwd9UY/r7IYWQMrsx/0n/qjGznVUZ835ox2pIrqnDboDR4H/TZaSnZQL/JkNn2YPrbjOe5e78qncVmChn/6auZ4DU4gv7S5SLP0KxpJpdiZgp5xBuZzlcMEifH6IWH6bD5XCSYhc9BVQSpGY2yDkLGV4nfzaQO31dJ99YdEaO62FGxumnA2PYxC1gwiLTMIu8XK+tRefLxnGi8TRFvCFAJ8UwWaY4Zzkqlim7qtwv2FD8pjD+QMFWIlWJbAxMbrAev2Cj+ZjPO54kFLkxefhOMFzjNWyDes6gXSM1bIhWnWO2enC/i5x3IKOYyJ6+XnxUcvcILLolzFqvCak17NJVfe0c5QYBIRQ5SrakkTME0Lu7nNhtS9iCnk5Eh3ROMD9cfg1qc8GRV2zxxOaM2yCjXVDJrUthGZVBgMulcuWyesBo+l2HdDjfQrbHWBrhurppjHwi+HWdZ17jY4Np1R1s2uA41PybCTEHkAuRSCqU7geHj98BD7KF8yzLDGpxTkC98Kj5Of3UbiQoO6FSzsFbwVTrQmm32CMbWlUJbUdra5gaE7tqmzPEvWIGcoCAqFIus2i9vT3Z7hr15R+IC4TmhxWqbe43ac0FLwnsEpAIjc7Iv+24X1JBnTlMERipniGfKE2zILFcq/KV8jLye/Sm9f0KObQJVO/AlbdzQQVhhVM8N6rs92TdYqz6s2UIrRXoVcG/bFkDRS9U+3Biek2s7obyogtqpWTZJpsdBEFsWs1i55coQRp0k+gNChS8k0eSyHCZG6suTOIuALexWCebPKzcoMGzxtFDNmo14TJfecz9gl3s6I0cT8jeaP2Nx+5z0Cv+G0FkTGbyWk9io0uC0b08RnM5/YOOuTVIddz2T7U3YCv+M/KNF/UEsDBBQAAgAIANBoQVOx5bAvegQAAGUWAAAmAAAAdW5pdmVyc2FsL2h0bWxfcHVibGlzaGluZ19zZXR0aW5ncy54bWzdWFtP20gUfudXjLzqY2Mu5VLkBNHEiKghSWPTFq1WaGJP4lnGM65nHJo+7a/ZH9Zfsmc8wRAIYYJIK/YBgY/P+c79gr2j7ylDE5JLKnjd2aptOojwSMSUj+vOeXjy9sBBUmEeYyY4qTtcOOioseFlxZBRmQREKWCVCGC4PMxU3UmUyg5d9/r6ukZlluu3ghUK8GUtEqmb5UQSrkjuZgxP4ZeaZkQ6MwQLAPhJBZ+JNTY2EPIM0pmIC0YQjcFyTrVTmJ2qlDmu4Rri6Gqci4LHTcFEjvLxsO780fRbW62dGx6D1KIp4ToksgFETVaHOI6pNgKzgP4gKCF0nIC1++8cdE1jldSdnc1tDQPs7kOYEty4jjVMU0AMuJrhp0ThGCtsHo1CRb4reUMwpHjKcUqjEN4g7X/daYWXQafd8i+7vdAPLk/Ds46xYQWh0P8ariAUtsOOvwq/LXyzd9Y/7l5cfvE/BO3QTsXpRd8fdNrdj5dhr9cJ2/1bKcjCXBA9dz7KHmRDFHlEqiB7KinSIceUQV3fC70kCjqD4XxMQnFCIfMjzCRx0N8ZGX8qMKNqCg20CQ10RUh2LDMSqYFOdd1ReUGcWzgDCIZB/qs62n1f1dH+wZzrrtF+69ZCKz1oiwzzaUeMxS82fWt3r7J9e29vufGLzPSwUjhKoFnAn9I2z71LumGjemzgSNEJdCK55+WoYCwoskzkqqGtLlXfJVYmPALjjQSfy7p+RkPB4ipgJB2SuItTqL3+CXfQCAqSQex6GeEowBzGGFUQz6iSkMVQKqrK8XUy4z7OKWYIRhTMWYLOggfxjRKcy7kKrFKph0fU+LMrFJF/mega0qOsAaOgRfeBFf8XUbAYTUWBGL0COYGgTYoU/koIujvA0CgXaUllWCokSzUTSq5JfGSj6AJUpAVI6opgRBkN3wr6Aw3JSOSAS/AEpj/QqTT4tZWAMyzlLSi+sfGNGUvtbsv/+kY7iOMJ5tGK4FCfJM3UWvDxFHGhbuQgHBEuJCmTEtO4fGfjW+35aahaBPL8QtmYw5c0LRh+SfgqIHeg15jy9WhZJfFPWmCtNsGTstF185bQ0OIUUmIw4UUEg5Dy2Ui1AIwwR4KzKcIRbFepx8aEikICxQwIAy2fb6GRhzItn8Zw7IHGPCa5FeTm1vbOu929/YP3hzX35z//vl0qNLs7+gxrdebwaD56DNlJ3TuJnhBachg9IbnkPHogeyLyVJd4/MDcxWeihXi7G/qD42bY/twOLxYAlHF/uO08V6/exZu4PEjuLeLh79vEgX88aJ6igR+cd8Lg0Kb6ugIaXUUJ1O9I/zNiI9M7DyGLvhW8TpYNY3/gf7YChLRZNaqd2m7PyuGPNlwDc5r075wlVibAqhmb0QnLhtGUQtm+isFh1YnPmjmvo/sX3uF0afubgbGm7ic4j5K1Vc4rnsi/Lyf/40gvrH65aPuhgKRUC/2iNfhiQZ+PWuCftT/0Oq21ho/axe9V1OzLhs88VZ/P5r6Xee7Cr5kbQJ//NNzY+A9QSwMEFAACAAgA0GhBU04kzkyxAQAAZwYAAB8AAAB1bml2ZXJzYWwvaHRtbF9za2luX3NldHRpbmdzLmpzjZTBT8IwFMbv/hVkXg2RgU68IcPEhIOJ3IyHbjzHQtfXtGWKhv/ddSB026uyXtjHb9/re1u/74tedQVp0Lvvfde/6/vn5n2tgdWM2sBVU+cevbB6oHm+hEVeAM8FBC2k/H30KO9OBGUciNo02b5YW+34BWj/eWdcu7gkLBShaUIrCe2D0D4J7avR2KGpfUPOlJONMSj6KQoDwvQFqoLVTHD5WF9ufy0YS1D/oO8shYbpTXj3EHvJk+PoIYqnY5dLsZBMbOeYYT9h6TpTuBHLQ/2hXS692kpQ1fte+8ryXJsnA0W78GwwC2ehn5QKtIZD3XE8CSe3JMxZAtxtKBrdjSZ/oA3j7kBbdJnr3PzSURgNo5FLS5ZBZ0rTWTyIh01MVF6daXaK7zkDn8bXjORsC+ocK5QbecYLlAozO5EuGtlFohzZMhfZnovHdpGc3ay19X0bdWD0E1TL41dxbZfLdIbROGbYOmYr4oAWvmw5IxgMebh1q+qceNKbaO3cQgKUFFiSezHtoLH3r1XXTK1BLRB5FZ29gBnD0lVRxUm1+Tc3FjhVK6VE7kvOGtzv6mL3A1BLAwQUAAIACADQaEFT1cIavGsAAABvAAAAHAAAAHVuaXZlcnNhbC9sb2NhbF9zZXR0aW5ncy54bWwNyrEKwkAMgOG9TxGya+3m0GvpoFMRoecDhDaUQi6RuyD69t728/P14zcJfDiXwzRgd74gsK62HboHfMX76YpQnHQjMeWAagjj0PRiK8nC7hUWeAv9OEdONZwflKqMt/k5LTCJc9Z6sR2aP1BLAwQUAAIACADRaEFTW3NV8wEvAACQVwAAFwAAAHVuaXZlcnNhbC91bml2ZXJzYWwucG5n7XwJWFNXtzbWVvt9xWLrFAiQWmtrK4IRBWRI2tI6VFu0tgLKYDmFKAQwRUIgJNHagmIGa1uRMkRFRasQY2SQQGKVnKMyRJySECBtThUxCTFCBnKSnD/YKrT3H557n/vf5/+/q8+DnOyz91prv2vtd6199gl7132ycto/ff7p4eExbfWqDz718HgB8PCYnP7iFHfL/X3xX7t/Tcr5dOX7HnVdvoPuD8+T3vv4PQ8PIe8lxxcvuD//Y/uq+BwPj9nzx34mrf70jYceHrHzV3/w3me0JEOfgaffxhiwOvJee4O4c/6jGXGvEye9Gn9uhegfJR61tXE7z9375bVXsNsufh3mySUv3H0nVBzxfR/lCndRxvmOtu9S8dw8oYj0uyd9ckdAz64upjqnsrVL9nmo5sHPrkRNnWJNgW5HrPPn5mb5qejhMs0pV1CWx9i/pjAgYOz3xajF4HNjF72T/zMbwraxGQOVeVn9TMRQ3thfoLuHaFDJsYVBrsA90hlaY9EZqaNd+sMbqw+8sfqd+I0FbOfVGOZXw7txji3hV1Y1D7l72CJeh3+QNo3Ja6AGAWdEX8w3LHRxr/yha1ZfOyYCm/zGqaDLmJfcnz87fxWDVFkl2SRYeOBBCJ3bCALBbKH7zrsfgnGr52RYfLM5UBoGmOThsbMkxA+A2udHOR53uFi/BPyoWfHvuO75kv3jMaHn48mu+w6/8carqX8KZgsPHFzwp0XuTuc/8Abj3NeHXwfOHJt/7U/TvYH5i9YX4We7r09ewSzctnfJuKFrfviCPRY077j1bTr6L6DigTYKdYRmE0ZPxWgK71/GXciX0zV5m1ucl14K+oSnyD043vP1VpddFyqPHP623Mr6dTdvqjIef6srS6Bb+NSW26qCkfvdhib7rQ0xMcWKRNn2CDExMXbcvqHe0wIJdbhMzhz6Nf6suMCiCooxxio+f2ro6e/TSb8wRwAc/+UzZVozQMJFT7z7WZDU8cgQf1a03hwoU9WLeDW6t8e1/6INUAqIVo46OI4U/WB5ya48izA3ahy2HtVLQS204asxjILwqioxrVWlAq6bJ4CxN4nlNKtxJ3OvirbkzRK8F0Ff28wdB65vdvR9RuUL4tM2m8HUlnEFXOArWI+dTEHjzIvbn+IuaMIs5+ffe6kx6JXF2JWNJ6cJTOH1cC7OqYSyp6ox2+D5M1NO+hHfur3oqeWt51J+Z4u2AEpfqAtZQBiSiLYDWzN5ZmVwLjx/VlXBg0G1GmRgt2WMuyNptUnuIg6r5JlfzSYXdtiUJowdCo4IKbpNXVvhDI+4p9TC4CosCWU6L2TTru6WjRuI206ZTWbv31z5Ajb6vgR3rV5X/I2Z1JD0YOpeGbBvl1J3o27DU8gRj30UfBGoejF/MCWSs2v4ECW4SKtitAHZUFt8rQgI/FFxvK/uaZhads2ESezy0vDvR9bht4C05XSyuASKFAto+bvCTudp8NbEwkS17kYaMcYv9qmSzS2YKTzne7EDgVOuYXaqtxd8JPano4+mbG7tuCTR5hiTJ8fmBT1Fa1FcxSIf0tYs9yyQLxIG7AMIvrmL8Inn2WKuqtnlmdTX+tSchnWUN9McG0ZVi2mDKb6c9SOvwgD7JxFPlZQXQrhXBzQEdnn6E3GVG8dNORY2wyyZetVGM00+37Og4BTVeVZoU46JppV968rpHhyPpw+b5aVv7NklZHXeWTOH5OjyX1nYZTiEqSZB5MSKU72swPAJlrxrxX8APvQWRNMH3cFVn0Hm4tbd4e4VRLPbKCCZfXhhy473WJa6oQmmHF7DFQ44vkjIezuJnquAy/00JYrvORAu+itfrCAzQsxfk8snTSeOPI1Q5XMGO8lRM3t3KptfavsioWY2L9USV73Bn1TYqT3T4469gJ41rR2X/xltiR5fN4tuJKKrmb2ELl/Od19R0YUzBZ9H0PV4XzmXeBwTA7u6zJ9OFfGO3Bynln0zSbQu8GK07FcM+gPz+NhiIZ3rIhSHfZ9HdVwoUVzNDMqdvvuhMCj3OroTP9Efq/CYrim/xONfBcv4m52L68TndWtvL+q6z+F5R1vq5kYWDakMOzY9JQzykRRHOefr2rDTwV2BlX0NH+FflxMamwqpDsb5jBd531GpLZ+M08+izyqOL8e+AK9VlpB+6eoxX76mZatUJuv6lm9+0eNlRkhPm+jpMz+6vNHjPeafajdz+OKkE6+t6FGZwmvHjY0TuzuQCMiFQdMsxJ6jOcTkmpZ4iuCgvjrBqD6uMmmCrFmoN3qB7ma/kRx2A215kSrDTDgmsL4zHi0vbDbwTclHw16iWpaD8SK3GJX++NyUw5V+p2+OL86XGnRT86OO7Xr47ZykCre+y9fSoOSfE0mD4Jo5HVzFhOh7Yd+u7QqvRz1at9SfZzHj4h3761SAUuvZVzzBsPO2XYmi7x7OrRSO6kXJVUyudfTyNWrlt77zDG40JnZMJJEJx3AB9boctlvl0cTd2ysqIyOSakqfcs7swCRibshMUFfbxRXcqVNwOEO6jls0v34TQDz2C/34eBxekukOcqO/GBmj2oLCH7W52XCO2vyTsJvBEY4RIeuBewTuh4ZPxz39W8p53+JLG2W432cJ5D7Rj/TD3mIBnmoRGoeXZQhOjXuFJgbbabU3VabT5genBX2u60IG6Rdun6L9+TagnOF4J1mdPg6STG1u/tlUcE4Exy5g2j5v8fxFP9/j5VnRZPYxERKVJ2buVDIqf6Rnjo/wOvwO8cpCf7kwKHrx7HnklsiLDInj/YpJEfSAWcnPHX3/qcX6yQtcZSh5acJvU/Nl28sY3l9LbF/EmzadEyGSHXhXl/9NfdyE0LdMOm90d1zzXEdWzlUtAO4suNY+/QPKieyKH5vN3ifxz/N4iwLL/U6Lx/Em7E+7/MVMQWd4hOtVWft0fXj5yCFtw8LW85f05H4aWwTkWschn/ppxd7wl4u7j7P2x1a0+pCEQwV9PdEylcikbAzbnZdsoqXxQgkKlamZPmEKb4OXEwXtBUN8lyapaItC1VRcAnkL5iFuZD82sr7VZoTQ9aed684XfzaeEXb2mF+dNGCvMePXgYxK++Um7dSSTPPlpnOy9ogOQvGPU39/MAHOk5h/kian7HjQ7tHWPr1tcf6D9um+9i8SYCd0HUvqBctElHzPi5tbvnkv8p4pZ28a9CBywuAztGl3VHsORc1bxuUFx5OsuWspUwyS0pVX+lnYbTATWMBB+pc9rKpWrVncpqBSz3RNSFwXe8xyHc/7VbijR+z2+xEcOMuKI7VUFaDi5rZVEREzwkBYJQyPmYDGwqLrlA/InUnGpVxpu9vasz6TdXWTzvehdcHUIFXYDX+kQCCWFFGIIji3agL0cZ77RXg8eJXaMVZg1JTO3eNO1yO4vI3sw5QGsmcZpXzRCpWQ5mmK0+JlA4u550WlC/ZwRwtzCyYoD5hyXXWIptDqVWHtZt+gydOtr/CCp3RjeIBHlLV9ToUYkJ+5vW0COOc3JFO3BEy5gVkDhFUyKnLmBL1ynf8xdp7hAqFUHEJvCU+eIH1RUYfqMI1czMQoZsvKTpk+neRUnRdBzL32Utr11HFqx201LfFQsSw40uEhd3Y9fSfp0WtJ78/1R+e7L6b8qoLujE7ovB2q8qPrveCf49ADU2tcHkIMNTY82nZkvE4hPEzZWTGNbSimJOquYILyt3d4Td/X7vi1DhlPQK1f95QdWd+SmdCbiExKWURq60/+Vy7MjdeH5azhe8F8Z28nQnz4S7m1xcpoZIwVvf7IdLq7JtZEmm/dvKkbcheayawhbGM2JMDZH670R5PajO3uELO1mcYK4RkQm4deNxcXmG8rslDPNkVaS10fKZnl1AmkTMSUpmA92sCXMMhOk9d4VrO0pXzD6V4ESjBXj2JIkMk4t9GMwSYPu2DicMccfy/ReixJjfD8o5oZRCa/J5VRXEf8rLAFsxMmUDlCOJWBbwL5p1W5JmWDY5Nm5XiI/UO2ePblTRUvLBdLZpHCwQWKEiuiU2+ZAye3+AFJvXm3ArHFv1DLMQxEPQKd56mLtC4YdMoQkxI+dLKSoppyl0peSFgRcSIoS5z9Ghua1ehH/CTDYT/fA0ftQGxKEaQuUVsnb+2FJJDYaG8SNEnQTdbSD/FTIICH7GlH1NBd/C1LqVk2MFthtRJnRxv01t+OjHutah27Qty1hSw7ORvexP5qvWcuBfyS2CBbhyltBLRr1WFvDokTZ0MjJDWI4C2y+B8oDEePdOn7bKaheQHXgMtowZlxof6k3sASxIgDxAHMzNL6HievtFFLMePeIjQy17J1aoADa+E2tQEwiBnsqxSHhLJkqAbtaQP6Qvv9mwn+GZFVFmZLFJIz3TqD1ygN8B+QCD73Zd2Xf+Y7g/cFtS96PIKijoRM76rLkJ2945XXHdbPAVLYdbDqO0o5sw2bPQMCU8VdNzgUfF22EWJwqpM9DxqGvadeDQuuxy1FtCHiKWATz0Q1jcoO+2RDA9N5p9EEhMe4bzE12eUZGwsN2iYL0xcHpBVyYIPFJVRAAEenFa402eyQpkQOOIa7CZoFWaH+M4wrTaP1sNbgcsEELdxoxW2a4PVOsEGIuZkSqQvK2J3A6qAxevNYqjAat3EvCM2YnNQb6/kTvsXSuBeAoNsapu97sCFkP5fDq80uXFtryd1GarAAQOEZanl0I0/XszgiI+QemAkzIZ5K4l9cx+t5zbfU6HMxL8oiod7JQnrATC0TCd4PE+zIXp0W3/BXW2SqA8Wu1fnYaUi71slciy2ubyKsuOA6h4Ht7WlAAtElE1AsX0ZKwhbuiNy9lOuHi2UhC7Jwl5OxqJ1yLruQzIAZDVpXD8SDlNx9ojg1xNG93MfUQNxdwXVYXF5vA+tq8YKhGkZFtMLtdAupg2so0AMm+k1CsSozjeWvxVuMxGPjmWFGiTBoyoXEeakzScu5l5NQub6aEhdBZfsRs3pJnvTMSIP8Sw6iJ37SG4uNRtrtcxcXdVtiHFZOFwzo9qlljJFSGcyFbkxRhInOR1WdTPT3a2YU6l3D6fXBKSRpKCW/8BNnKoVoyCHuYMzkvV2kpPXCxuwMR8HQO9xt1VlijctukkdHlDcR7839cXwlxHm6A4rckDLTF6qnSXGD4BeZvpqjYRJpQNZNr6LMwxnRaS196PCo7ZAT2ov44IbD/EGGTBkZ0TAGkgkDrl/qn8cqxCbAwAhvefgOpOnjwiSnGSlSLsjS8O6bMjxVBgDXTAAVVEYhR9vMfDeLkyzfGhk4FDx0etqAyaW31qGtXCCP0YqbUFHtlb02B0jx3MpwvjhHAW2ZM3mTI7xq0BuyGnERIJiKDwfvOg/PkUH3iWm+alZFk+M6Rh24T20t5dQj/hlWTdfzXCSd1zit0mAPIwTy5NWtfclSncWU4avhV/YQXHHohXqNyM0cRpP1S4U58/AQdAPzEUypt26mqE06b6hBPr+Eh2fqbQwyjm4xl8CQOnKCOyNmwwlsXq3JjjFRE/M+wt+RCfA3ZAwLvOV01AlVLhRSJaOX9gxovPbhI8GzSj7eRwG9uJxZm9bISwnzkxMIJ6gssYTgZtR6l/wS7QT5tLP/QzgXP8XYPHHdL9qIBYLiPb82UUDTcIUsnu/0bq3FADy/94BDvvKNjJOysnqv0TPKCSPuzIeUYdjgriLOeyMJJNnQz84ZqC2s1kZyUBp0eluibDqyXz47UzaQf5VS+O34jFI6XaP2C+ko2yUBOy2mTYrtRaeppf9iD7n+FypCvAHNcL+1LyQpcPC3Rt0of3zAv+954w525TL/haeyRAO0jMiQcaN3CNPkpjs08p8Wbv0ev/EA+MRE6xJQYr6z+abpwwNHbRGv/zlqRxCgjzC2BPtteePtEum8CZ2LcKgNCiU6fvOqiWYf0wW4PtkjxZ57cj8EfK5i3xMgXvoBeDKT5+4+xfPd5U8QDFjH/U/vepSOBTT5A5XljRomcq+2sb951GWVBg1e2yd9SWv8xiae2z4+wxjmo+/LcY5fp958b8WN3Dms0DbNK95P5HgDldMWbks25X3wJ273k0Clyvb6asZ/XZQdPQ4p5yTRTPeica4rnfR+RAK1opNxLaP2HA1N21RTVWC3NJcmM/MLRkVy5qjF6WKCIAAi6RwFZOhJNRA2GZqpZEcP14DNfisReCI1FVLGJjMMprjRbh7DQY3jJKtTKYwIixIf0m80vlXUR1WNlYaWQ1S0hi2ksNxVWEGhXoJvYPS6gDWKhCeBpMI3TDvBd9yq4Te1TKugMMQBUzqZI75BOHlkZvXWBE2yv+yuCOnJZdAj8W2ggD+qH/DHibPZmdAqu/oJQGu4QoHUZYe7zxEnh5QEx6hzKQkJDZcwSEdwMq0wkd4Bxg3aJnQuXtFOTcQuj8UAsCJsYUh/ltUt0aA2C49lvPMUQkMgD0QIOxhEEIwXG+7+U2tnAORC/R2aRbCD8wT1g74Aguu/nVRyeBn9H7tDmrmT08UOCaikoTo5A7Y4vRi2eXRISWUdcDX86bXuAwB5JpDGPgh7PUwXdPooGtu1h5rO4BIR0WfJtN9kUOnKUl+g2nIZ6hnYwv7x5ScUtonK5kyqn1aKTwe396zoOomL47Nc5bwgHnw05BvwNbUme0cHBos73Rd7q+tSpsKIBZDuemKDtEVqpDkMDTfqD04QlNJCJjU2aJ0hWZb64DQkZX9lq38G9kPgRT8B1lh9m3DP5iKzOT1eww94mbg8ckvthCn7A9W0C7sw+M3u3Ne0ICmmgUilso8te/LgZxHRTSjcf+WThv/rKjalsBkwJzRL4jRka1oeXVsYGtQ6cuDY1E8ja+ALfnKTKkf69DSqDYM8ag/SEPZLR8ulF9yrkfnG4K6Z8kFaFpRTaOk1PnULHgS9d4jmrrxxeUEVLBpgJo9bMaj1HpuCh3sGQ3Mfz2yne2JRXz62ZrHbncWPjfRw22jd/3jURfegdzVIvzWLqWtk6u7N4NvaYOZgKXPwnpWFWmsg+ZLHajGAfKPnhjLKRz9fz5MifeV8p4rfOlrGHy3bRkSHicTWvkOP5f06iS1MRnoUVZhi5t1Y5l3LWolKWBrQNdtxmei4PJj7qUybPxPIiBRo8+8QBSnHOCJAnVMn7Qt4bO27Jrzlx9ikC367U553ioiICEIrCqj64/tEU0mlaz7PQI8ACmUPr96UUOF38w/DZuIAIKAk+FOS4kOKJcn3po+A90poIG/u29zMoODr/Vzh23XGZObhPhJbgveAUk0Z7E8phb2xYikVeyqFaM0h5iE4b3twCtTDmr58B/XM41kctmGw87Z5rhCDRzHpwBsc045IelDdviNv1+1D9sBMcyzLbGnGbAISSlhFfvXqejf9NEk4500ZvYSxHjqt0yI8ViLLSdOw9Fv9ciqeCFW7ynawDzuv+8i29Hh9YKK6qSZsXkh/9rws9in8gnpFIQe/rN8oz+Ig7l0SFczwPOtUYknXQASmfHqc6x1fDXCDn8y6GvOZGtMjTSJH7F425QYmFnaGHAN3qtGztWFvZmlAlStAtbEXosUvLDrZJGnFWfM69syvTYj0sg/IztD8ZXhxFXbRY9AvTsYAmw0dtzHco7SIKd0LVqiY63ymnrB8NVVcx0s5lC54JWI2ZCV1gFDE0k9Wn57D4sJyKorzsWuX35iiTpRzDv7peY5wPft9/LWhiOBldfsmnZKeIYpyqYyZ1qik2bIXb3tdWN/SRWYdrPusPqQBzDmGes00yBkJc2QUmHXx/p/T8gcAzwfyFW4Y3GVjI/yIepAslvipVxyjJrJPUMbOVtxcdeZO08ee9fBdioN2b0uvRh93apMpci/adH2FgmHAfsl5HOLfuovPDQLc1ykBBvTUDs9jlHzfOYp64bKS7gWB+5LhR2EnOPUUsUu5MeHOUFDWHPQbOrWwN8a30Rjw3qlNhuL++h4+YvPyMizHGHzGRS4AFWGTcxXxJw3NLs+eBeDRphZcNu/tIZIG+r6ulvayeTe5JYqe9McqLOEJDzQIpp0TFymvPF7k7iyww+s/skL9/4j1AHd95iaRRq8vQ7Srfk6MbISXE+hD1qeEjgE0NJhTns3QbW4kyVcXxMlyIv5CEVv3usu9/+/pdmsZ3kJ3c1Ynv+VRUBYT5bfQhtUaR3Go1FQunX9qi8nBGaBE8uH8KLpEfm2cNgkFI2BnrNRVHipnmlnfjewsGciNlJLkyJOD+e5XAf1L6Mjxwf3zTjFNjqooI/S02GALu0p+9M/6N62iSW4i3mZpwY2fl8xPbFENMwOeEPsIBtG4rPwbk7MtSF2xQp9PfJrAmWzGcGeo+V26a3SgRmosoHVWWYHx6Ye0Y+hRz5qeNf3rNOk2gUoBw8lqHa3Mdg2NNAtZtqnolwWjF0qgV3gkat/88gnLC4zLvHMK0IcydSzxaDtrtK96aheqQ12ictSaTCw42hTJjEp1sHlEcWGsCd8D6TVVs9JKjRmFkU4GW1FpX66pn7AQv2TfTqtcAoL7bWjraGs5C+W7en0j3hnyeS0mas3Sol9Vd8UPpiqjSVeLVHcRH1wMeoGr+IOsG4A/hrpg1Mnvc/3kPSvPD0vqaPhiaT/3yMiPLNMDeFJw3T5rNRUhol26UPS3lcTmVnnTx2LBHX2IKQMLwHYXFdWjtgEej9cYLa6LqrqjZ/eq4G3uMj+5RePOSIhARkRhYn4hKhJ0X/jpbygkJgVTfWdZ63VK1yOauBW3exv7B8qUrBacDKEktPhBZuvN8HshTjW+AdzvMzkngcAV4v8JXewZyrBQECTDbO2W+smElHJaxFAwYYV7GLD87trfgL+rYbiHHQAF61lTtol5NHFlLla22Kdxm7FRawujtkT+oaIILKt1CucyOaItEO9mna48qsrV5DIs4Gbyc9gCcV1EnmjAGTf+gkznJkOH0nSIeiKjIqon6fXXuHsBBLa/3HeCJW6NfFecObOHYrg71W4H1BT4roEANlaHhWS55Roj0oPU24fSxvnZnTbK6+0YdUk7gOEcWdLPBUiQ2dD8MUr1FMK6riJqrz5ALXSjasVL/Mx8UtOt9lfZfw/ACoBc8a1P0IzruJs+vMpEgv+MeanYd2DFWDxUgOZumxzZjGTNsOJKrdkQwAV6DHDz9X6erqfsZwpLJNpI4tVIede7rnPs8uCk1+d2/Z6pqG8P6p5A60vAdNGQO9C8jzvDlmPnb4aFonYI0BowgZudGWJQTVHRNurq1G13DUo3bEk1DX7EqrexUANvFgcnWEaoookT5wAZYkYLDmpzgmr8Q4tVoxnq/ftEAoEz6cvo/bwJLxMFAHrz0mdNz5r+OzUdxAHm7citIJfXTU1eVEvaX+u5sXrv5qSVnzq1o1ETB2GAZFtN0McrfVeb9w1YJxZl7j37yP1pJOgjr7O0JGiYPqG2cxeRK9AHYlbusMPo+mXH9e8+E9AI0HCBpZD/5CRjU5q7yO/7zymf1/CEUitdWjO1X29NVMQ/KX9H8ZbOUM2tyYbRAT7fJdGFj5ee9fFgnPkvWJ2xTyD4g/iNjL/k59OSCdSayv48eQJtLwF/DpqQOr2B26UTCI4tfPBM7X9AbW4noK9eyctKYpjrB3NFSyCp41H7zfbYicpTISXmjbH3NUNjoswjmWNPVbPHXgMdFDLwnzSoP6DgRPCQyHIoTdH5gEfcoR47rP+bCHe1wrwn4tMLD25t8dut1ys3suuN6MWp2Um032TqV4ZHB6T5iE6vRPSBgP6I6M8dbsbj1GVf8gLk+ROlo5jg+G4wdz37vJyA3FWnnMwshfYg5gEJhZ7vKcm8yGlXm9aLI0uCs4AFBgHPqjYbXJvE/nTPWsMhKuoc8FFYSVYQzoIgtRMTQagCut7o/3kiEgp8SBEUTQJBjLf7v+nhSXOq760kWkxqZK8wuD8LJnmWUu5ltuDq1y+bMrZrnxs6JJbWST9u8ZPlmphilNpHZnMgFU7hn9fSxzVqsvjJrHvZRBBUvFWkpiaLeBc++mu+JFf85n05hc0W6ZCUs2xT8Ip2TLya1lN0k5oQQXfXcoD6bi0mGxKRYULPFh/eWyu6qYnEn8AFPtGD+mZJ2Jug0vTIZXMZbMrMh5n1+AYGJ01RO7HSCc9lc77DgzeYq6JONCV6lmbq2WNlSvLmzMWVnIOiSfW47XCzC2+GjOKsM5V+2MlZ9PhdYxJdcGMPwIO1upmQxQzVfTZRZiqbI9oEnNTLl3TObMwGUj2/d5adYVDWRuxumHX5Pu1Oesvz77LS9HW/5DrinLnidCC94js1TiP1iyajduF6Isjl5d2dEJ8bqezMaDKbj1/aoH2E+Yg0OTPBH0ijE7nbgpZNz7YKlmOh+kkhXYf95GEcLdy4fhmXg6STBOC7PrwaP2x2Y/cORxxFI8KHDImiiqioYbiCIzQJkdJP9ujsogK42TIKOc3J+25fm7BgVPiQKZ2YuVBPWbVIke+XPWP3VuIq8Kw6WeNVir/S0A4ztY+aJEQJUb2sa53BGNE/JN/EaUTUHNL5FbCzUbHbYMxo0TQJqA7aCbKvmuX/b5xLvLjGS/BfsbzvLAeVpKrRS52nBZKQ1iEVSVqo1ofXxv7VZc4OEtHahsiJaGe5IpnlNKnH3o6BdWxh/d9w6drJQKcSbG1XekDl/VM1VRK/DLiZxvIF4HOYjOqQX9MrJyp/G9A/PvrZnZ4wezIZG0u0C3maQueF7F4Jer+7+q2xE4uxAyJYGNIfcqXu84lW3U39ZwrboMkG9DbqLZ7Q1HMuqOWhFtZpndTKOwsmoNM3gMEqZGUiU8ZMEugDKN6ZeM+KUSfXmCdOooYrNNkFBieFzcHdv12ng5S2ZUk/HU78Wy+2cIzIcNLed1s0bu2Xxdq7U7XnbF8kOzHuhdAbUrevH93lFb6BKvzrhM/4Zz1LHv/N1bprno1ejaVJBdvsSJ1uwqO1hYMF/y2/JPNMxTMVz1Q8U/FMxTMVz1Q8U/FMxTMVz1Q8U/FMxTMVz1T8P6xihUM2f+xvmBz4rDZUUzjclwvT3BpIXmNvgvHHzo4sYw/ibdv+fY3GmUQaAoXKGTpNb+GDCyzGcHcyMtQ51QWhpFEtBYQ5kB8P5+Hx60+M4RhXnwFdWUIY6ZBWuNAFfkOnklGdWvBbsBQJDWWZQF6/88E9GRrDsHwbikOrOggHv6oXpBYmxvRNck+zK+kOFrUQD6K4BzSHKd9tQUI1ZjoJTV6dZ7xLRH8TJ9+FZXsypkvJJnNUakAo+FE4Pd6UjKSxhJ8vJLiN35kxg9TW5SIe6NrAZsbznZWhJ6zHh2cnDwS4sRKVmte5MvreRif/ww1xJes51mgSEpstRW4TuvSEHWXn/rBAHyT62Y17AjZo/fbRc0GfLxZ7JZ74Y/wypP1M+kVql3O3R4xzLsMf+n5jvq/HxbttaIjclbd5oL1MqDuYOobeuTRW2efTlOBx1vQtvVY88Zgcpt14hzfZoykA0N8NBus2H3S7WNX+kzN147ItWKtptwdvdFxiqjcQxMdT+yaYlHhp7GTH5Qpy3ejMkwzbxaW+Fi/XL4Le/jprbbaT32gdtrr6WXnqbNRibKFPG7AYslmISRHONLCCXN1EO8Rjeblqkp31lfIyBuRHx1Wr+PuaDAqJhUiUSF3yD32xjdsUsoFlOfebbBhTGExJvjZfLiHLoLC2/7Xx9Tn71utg1MzKGc5Dh1j1OS9iZVuxjd6yK7N3kx3+MkbrQKtxzbQW3yCmVJvhlzxga4bWeaecJ0tL13vWi3Z9paFA/dBWhduUzN6VYmnYm4QVeyC/6MwEf35MYa/bUhlD5oScIL50CZ2QdDQ6rfHCB8UdWTl7Xy7ru/fqJA/1EjCJAOib3ZDNr2w9o0pO+zyiEdNwSSJ6dSVlihZPak0b+h6WGePZvFYvRyX6yHIB7+ofmbyNfTDzTG9er0RnUZkHXs9S8x5R1vpieaH+eUEEgYW0ZEWvbXgMimXcvfJODF3yWJ/fgQudiUk3PDyUB/GWR96AYlE7ZuGgPrXTteR0z/Evi26GOPxeJQVZ5vkO4LF+aqNGb8V3rXvZRO9e0cuADOIsfiIrEFRbeMFMg5m/2bMBf94/vK4skfqJaABWklgDnPJS1FHcqLlSFe7wWyLunB/+JbV8zY4rwsYLuoz25zzU4QMYNY9rsugPZXRg6AWlruAfn0Zc3/FuoaKyek3ZtO3BlIYU5C0T0qbiwaryCoi8Qw91mqyUkGNDEUNK5L4ByaE8wKh96b36czk/ReE2xzjtyRqHDEsssF6RmnsbXZ0jyugxC45Qow4yrHlX9CGl9/cDWTkPjB/iPM7W5nCEcsnDe2IrLWd4dyOr8DEpjDTFaxzfs/Iizn9owv0K09knpTyb5KzfjHpAS/S0QjLESam1YSgJdJbFbguSWJxqnfaDnaZm8UxrGV7ME99iMSB5LSMRPkRVSQRfFPb1IDBDhhiabTm3+/s/Z6kT3Z505Kdr5Sp904b2JY8ZQCTtGLpxX6nr6j7eMaWpzMUvNr5KWsqFvQeCsX4IJcfBaOHhqRr+vmICCIYWZDvUqG1ofWhjNhSaCZcdMk2LT5hTakSObHDHlei05eP7dWpDc+QY8BtRzo6ZaPERlLjO1JmOEF+ptbAi7cjel715/L43JXhu9q8kyB87BgdbaHK+GxSRBloDgk2tKxBXoP9AoHM/ZrJhbSG7ScJgLWfGeGuClomMlUM36uTZpSpG73EXDA1okhWSOoNuhp/dB1REsK23JQ0Up0QjOCE1SLTyDcY6DcsyHtx523bocwfuf5o2ufekc0sNQ+t5lca5voHJD/uEXQXHQ1BLGjl7bE2tzLkvl50SeI+5eCNARj8GCqPDIt4sEb1VgF/RJXkv4stIZqyJk4omDyC6HsSgiHfPfoYBeZPgivnoFrGu38b5ascVWiGr3OYT6kRXh8/32LJ5AAMgrKszNeWdXFUsQnhLAu35rRY3GT4XdgJn7cE7rW9kvpvZyIFmNm6rN3qp9yuHGmfB5D1qcym/mqGBOjuG4EAOTor2N//h4iNuFxsVRQpqsiGEko/0n++rI2Y0S6UWE/cUWoVWSFfGj2WgoAxLqSrRx4/et7z5BwBUhhw13ChSNvE3Ei9RCPhPGgSZ7AOGju6mgKJuS+Te0pe3Tk5lnzDRZ1r8Go3NZdGsQK2dGZnFWvF+Qn+Rhlbo1HWBAKf9kgT+aRGotHRux0jX+6uPo2/maCgfs/RKAkxxCkTu9X4CLWgLbTJ1foWcaGYE96D875oC6njJ0ayGVbr9Jhu1nDp7NXpIC1eEX3GvzGvcFCDzm5dqXCt7LIyPUedmpP8E5xtTWDl17a3z8uqoKqpYSJ1CjrzjehRiqTfmdsUjDu6ysaAnMJF6lJGerHDpcu9nYOpFn8MSbYaPtEgV3y1mGpfI4EzcPLZGx9/0lHippSugpDxu4HzwfPTlbeyvMn3L9763naxZBQ1qrXOnXLP5QALn8OtFXSoFMdAoX9yXm6DM67t/nb9venS6WBryYjGtl4Iaml3yLS2aKUoGtIwidTL4av2oUuKdhaYyqGuXur4/bpuySIIvd948Fw3CiGWbQs6szHUzQeZn05zxUtMoFNpoWpauzbiuCXF5yfQZNHfALHXxv6cFmExHVaor0PMe5NOcQzW3eOTfbiHp834jszNJPV1TWl3nTB1KG2FJf5aZV8vIvl102UU/xdDQqzaNY+KYaqeuyEB4ZkNGGBawMqZVu+iW60wBmCbNq7mlicHg5G//fWG8qAQlA7Ce3SVxka9P18TJufvG/FgfI2ZadGeiLX1pvps2O0NPmDiP9IeE7mRSNmue/lQ02W2nLnD3RhTHzptGgW6BlzBmrYHZQkbxNF9tgVN6LD1aexL1P+UUjVpa0xAvR96or+U2iwAd6oMS03FEyRTnVU/8lkZBhu9NLvFeBkZm3dmaqJlhkeaJdMH1k8L0SD+qHE/n4qXhluac58mAZpjiKMo+w4hWsS6HRQSOkc4dgsGucsefKq/cVf67xIXtBVCv23NFal+1vuP3RHfKC7fQi+OdGbtA1tKuQq/rodiFsMuOLtawpDd1xcqTjGRMdGLvidvEBlpEmw1rbEQvsvaWLtiz0QdArICS7I4zpAOQFK13uEaolau6CSsOJbLIJhMs/3AGy5UGpV77G6++cpbDkI+9TdFgz36epFjpZoqbPTWJRCT3jtus8yz7LDsrfI5mP4gY0HXfmNhcU/m9sTu+Gxz8MlX7bH34huc8lBs9U0Uoh9CQU3FKCf5iIxydxoLbX2DvTsJ6wgjXpaTmEwO70klm0Nmwy/hq0Prp9XJjnAhpWmOAG/ENxOr6yrcjHscBgmyFilXWQtjYd6peI9peJzok+huyP4x9jSY2VB5l7e2cI7XJ3ipp14b/GiYaAJAiYWXt9pMWjkqCTt7ujuVaBgjbk0nuVPcxOi2rkGtizkzmU0NWoR8zC3N8FI3fFVAPQnNhE3SLVd3ndc6U0UL0x7mdUII6q5zZI0LZThXYMV2zu4OrVoTN7vppWoGBflG/3x0BK4/0QbQiw3KdNCYC1BOGbuh1akkMGe0mIsvIyY0hJQ3rmRanbbmbgw5dCruoOf60ytQHcritQ75+C4vuYBKJ6Khc4zDhUNNY4Vf5VsHg8dIs5mgpa9SCqQ7wDaETGrK5lyXZ16pduQKLc8PxsbC+zZqHsY/zuobckE1baSjvDqF1dUi+I3wZ6VLaNWJapIlJTxDBk3Zm9uWyOXYjdEmvv8LoBC8JVYcVLPSmxMtXGpsBGou1SE1S4ctO88AZBhP6yR30PzEY0CutqN3X7tOggy2ZMw3GbHei1WGwUnlrjivp36QsTHar+Y7hus9uHYGSgE2FM7c0qobxD9BtLtu0xIWSVzI0I2aNZ9fYCkiUhf5ggLvqNLn5O8Y85LqLeb8wupfVZbLYOl11pQVh7k6AbqqqXx/3R1aqtjSfnuua90hibAfTgN+Ude8JWrMyC7NnB8l3bF2lzyDlgJmQrktlc6rmjoWUWCJxWslOBUmjOMvqu9Pk1Lt6jB+KHYEA2bH8QcxHYVbvjr+nnnAwVvLoR3Xp3LA72Q4wu7dwcE1ycz5iaDw+VcVjLiVuDgYshWwwOAouP2sDz96W5Ge97JzzyO0NVSyWQFIYxNIn1ev32ywfO/RhY7b7ADC92kU8YbR7XVIo7wDku/bvX9HKY9N+J07cdRS3rZneVlYXL7Xtk9KGa1j2mptz1xS82HfbTdgl6FGJjj8Qilf6D7Ne/6NOfVI6AmrzgX+IALeDKzPYt4fYf9mgGPaHzQtJmkediQa8Kdm1t4f43aCzG+fs7oyV2m8P7pkf9c1QuqVQvw+1+8lrXWv3TTdCrLeN6D9uSf6mpGdZW5HK5HGxgS0slWPEWU+hi7/98ujvbxHzh++Vx3BrRYrTg8kL327LJJj2xqxdGTA4d0csnHP/04mFrrvMfPF/Wl3PjSE6R8TZTpII2btC+vAl6WI/4bHi64mVSC4/7f+wSYlmC2+0iH1Y/9TN7zHfdNL/N/ssvyX0sq9pfu0mJqjgmJe8UHC/7/Z85jvpyb1WW4Eo+H838tGPgsJU++QWuwhKI+XLvB7ab5RKlj62cvlYZd18BX1lD8JGCAch07HP/ad6bF9eatMURJX9XU5PhqCv0DXMZ1lbYVmmtsG9ET6N/3ObcxxSNvYXZIRLVn06k7Xyy8RH/LP9JFO+77yi26VJBYN91pf3ATHe29072KHLjJZPHPWljG0neK6evBpr9dhO+MwIBumKMK6dilldojXuOVP8iNgLuaaX0ZwKmkFJtO0m0qwHLmAa4EMqXcdzHh5ntDKFhOhEV4XH1HgypzxCBpV+h0v9gcs8lgMux7keFt+cu+JG7mzWW22aaTVNI160C7xzxA/eBG/TnMr7EZrRLnGpi2S466ktiA7w8DjbXMN0Cmr+sqWP+gbltxao/A4v38Z+IaxxjXNnKXI/0C2DeUgxRt7lNXymfa/2nMrL7jYortur3yUU4eUJFa/Qr01Xf+ZCVafzSv0uPn5C4rHd648vuXlY/zMbKKGhKPF925WRVYGH0sdaVn/4yQd172/5+n8AUEsDBBQAAgAIANFoQVMM4l9nTwAAAGwAAAAbAAAAdW5pdmVyc2FsL3VuaXZlcnNhbC5wbmcueG1ss7GvyM1RKEstKs7Mz7NVMtQzULK34+WyKShKLctMLVeosFUysjTQM4AAJYVKoBojBLc8M6UkAyhkYG6OEMxIzUzPKLFVsjCwgAvqAw0FAFBLAQIAABQAAgAIAHBIFk82YVgCRwMAAOEJAAAUAAAAAAAAAAEAAAAAAAAAAAB1bml2ZXJzYWwvcGxheWVyLnhtbFBLAQIAABQAAgAIANBoQVOQSSYlKAUAAPYTAAAdAAAAAAAAAAEAAAAAAHkDAAB1bml2ZXJzYWwvY29tbW9uX21lc3NhZ2VzLmxuZ1BLAQIAABQAAgAIANBoQVNzanLmpQAAAIIBAAAuAAAAAAAAAAEAAAAAANwIAAB1bml2ZXJzYWwvcGxheWJhY2tfYW5kX25hdmlnYXRpb25fc2V0dGluZ3MueG1sUEsBAgAAFAACAAgA0GhBU3na1VmABAAA2xYAACcAAAAAAAAAAQAAAAAAzQkAAHVuaXZlcnNhbC9mbGFzaF9wdWJsaXNoaW5nX3NldHRpbmdzLnhtbFBLAQIAABQAAgAIANBoQVN88IYedAMAAKcMAAAhAAAAAAAAAAEAAAAAAJIOAAB1bml2ZXJzYWwvZmxhc2hfc2tpbl9zZXR0aW5ncy54bWxQSwECAAAUAAIACADQaEFTseWwL3oEAABlFgAAJgAAAAAAAAABAAAAAABFEgAAdW5pdmVyc2FsL2h0bWxfcHVibGlzaGluZ19zZXR0aW5ncy54bWxQSwECAAAUAAIACADQaEFTTiTOTLEBAABnBgAAHwAAAAAAAAABAAAAAAADFwAAdW5pdmVyc2FsL2h0bWxfc2tpbl9zZXR0aW5ncy5qc1BLAQIAABQAAgAIANBoQVPVwhq8awAAAG8AAAAcAAAAAAAAAAEAAAAAAPEYAAB1bml2ZXJzYWwvbG9jYWxfc2V0dGluZ3MueG1sUEsBAgAAFAACAAgA0WhBU1tzVfMBLwAAkFcAABcAAAAAAAAAAAAAAAAAlhkAAHVuaXZlcnNhbC91bml2ZXJzYWwucG5nUEsBAgAAFAACAAgA0WhBUwziX2dPAAAAbAAAABsAAAAAAAAAAQAAAAAAzEgAAHVuaXZlcnNhbC91bml2ZXJzYWwucG5nLnhtbFBLBQYAAAAACgAKAAYDAABUSQAAAAA="/>
  <p:tag name="ISPRING_UUID" val="{751D50DD-B333-4ACC-9CF0-2637A1E2F86F}"/>
  <p:tag name="ISPRING_RESOURCE_FOLDER" val="C:\Users\marimi\Desktop\Texas\2021-2022 Texas\TELPAS Alternate 2022\TELPAS Alt Speaking\2022_telpasalternatespeakingdomain_final script\"/>
  <p:tag name="ISPRING_PRESENTATION_PATH" val="C:\Users\marimi\Desktop\Texas\2021-2022 Texas\TELPAS Alternate 2022\TELPAS Alt Speaking\2022_telpasalternatespeakingdomain_final script.pptx"/>
  <p:tag name="ISPRING_PROJECT_VERSION" val="9.3"/>
  <p:tag name="ISPRING_PROJECT_FOLDER_UPDATED" val="1"/>
  <p:tag name="ISPRING_SCREEN_RECS_UPDATED" val="C:\Users\marimi\Desktop\Texas\2021-2022 Texas\TELPAS Alternate 2022\TELPAS Alt Speaking\2022_telpasalternatespeakingdomain_final script\"/>
  <p:tag name="ISPRING_FIRST_PUBLISH" val="1"/>
  <p:tag name="FLASHSPRING_ZOOM_TAG" val="83"/>
  <p:tag name="ISPRING_PRESENTATION_INFO_2" val="&lt;?xml version=&quot;1.0&quot; encoding=&quot;UTF-8&quot; standalone=&quot;no&quot; ?&gt;&#10;&lt;presentation2&gt;&#10;&#10;  &lt;slides&gt;&#10;    &lt;slide id=&quot;{9A85AC87-50F7-499C-BAE6-BA7B0A74310B}&quot; pptId=&quot;256&quot;/&gt;&#10;    &lt;slide id=&quot;{61346253-4AA6-4637-8A49-560E7F59952E}&quot; pptId=&quot;258&quot;/&gt;&#10;    &lt;slide id=&quot;{E245C960-59CC-495B-8947-F72087EEEA5D}&quot; pptId=&quot;300&quot;/&gt;&#10;    &lt;slide id=&quot;{F41C77BD-CDA5-4FFE-9EE6-41C49B257F11}&quot; pptId=&quot;301&quot;/&gt;&#10;    &lt;slide id=&quot;{43B3DEC7-6D93-4FD4-9A65-C69CA21FB0F8}&quot; pptId=&quot;261&quot;/&gt;&#10;    &lt;slide id=&quot;{987D585B-11AB-4876-B09E-866C50242560}&quot; pptId=&quot;262&quot;/&gt;&#10;    &lt;slide id=&quot;{51FE3CC3-1DE4-4682-A0B4-900DF730396C}&quot; pptId=&quot;283&quot;/&gt;&#10;    &lt;slide id=&quot;{F4E101FE-40B0-425F-B1EB-D4C3C77CFB5A}&quot; pptId=&quot;280&quot;/&gt;&#10;    &lt;slide id=&quot;{EFAA7747-77A1-48D0-91FA-79BFF9A2725B}&quot; pptId=&quot;308&quot;/&gt;&#10;    &lt;slide id=&quot;{F9CDAE00-6E14-44E5-95CA-B9F6AC2D3A60}&quot; pptId=&quot;309&quot;/&gt;&#10;    &lt;slide id=&quot;{F5696137-4376-43F2-8372-8CB3FB6AE82F}&quot; pptId=&quot;310&quot;/&gt;&#10;    &lt;slide id=&quot;{A3EFFAB0-A49D-4981-AB30-E8AA3FBAAF5D}&quot; pptId=&quot;311&quot;/&gt;&#10;    &lt;slide id=&quot;{F284D098-9E5D-4C09-A3EC-8A3EF7C5D3D7}&quot; pptId=&quot;312&quot;/&gt;&#10;    &lt;slide id=&quot;{76BF58C2-8523-4ADF-A088-C82D051EEA75}&quot; pptId=&quot;313&quot;/&gt;&#10;    &lt;slide id=&quot;{FD90C369-8584-44FE-90A4-7160FDA6BDF8}&quot; pptId=&quot;314&quot;/&gt;&#10;    &lt;slide id=&quot;{3DB4D7E0-83F0-4EFC-9034-DA12D17AC293}&quot; pptId=&quot;315&quot;/&gt;&#10;    &lt;slide id=&quot;{E8E4F5B4-B248-4F48-A896-F23D60ACF54D}&quot; pptId=&quot;316&quot;/&gt;&#10;    &lt;slide id=&quot;{B4D8BE69-D156-4D00-8403-F406BE580A6A}&quot; pptId=&quot;317&quot;/&gt;&#10;    &lt;slide id=&quot;{32097989-770B-41AA-BFEA-22DC9A209C95}&quot; pptId=&quot;318&quot;/&gt;&#10;    &lt;slide id=&quot;{503D879B-608C-45D7-A9B0-3F55D87824EE}&quot; pptId=&quot;297&quot;/&gt;&#10;    &lt;slide id=&quot;{69D5278F-DB0C-425F-9032-64CB95BD05C1}&quot; pptId=&quot;282&quot;/&gt;&#10;    &lt;slide id=&quot;{E1591CFD-6F45-48F1-BB7F-06035BD9D6C7}&quot; pptId=&quot;302&quot;/&gt;&#10;    &lt;slide id=&quot;{167FE254-CD6F-4D63-96EB-9373D65A4698}&quot; pptId=&quot;303&quot;/&gt;&#10;    &lt;slide id=&quot;{D4D64C10-D78D-4120-A458-0AD3050B0909}&quot; pptId=&quot;306&quot;/&gt;&#10;    &lt;slide id=&quot;{DF4B517E-2C64-47CA-9DED-8026A54D7EA2}&quot; pptId=&quot;307&quot;/&gt;&#10;    &lt;slide id=&quot;{E3824A45-3E16-45F2-BB8B-33A0263AA1BE}&quot; pptId=&quot;277&quot;/&gt;&#10;    &lt;slide id=&quot;{377D0FEA-9173-414A-B8EF-880BA1F761BE}&quot; pptId=&quot;274&quot;/&gt;&#10;    &lt;slide id=&quot;{89023DE7-C006-4EBC-A162-B145E3D28912}&quot; pptId=&quot;279&quot;/&gt;&#10;    &lt;slide id=&quot;{85DF2036-CF3C-4FD0-9A96-C6D6348E9A2B}&quot; pptId=&quot;295&quot;/&gt;&#10;    &lt;slide id=&quot;{808F77B0-5018-41E6-B8C9-3117FA93D560}&quot; pptId=&quot;296&quot;/&gt;&#10;    &lt;slide id=&quot;{8F9A0005-3916-4737-844B-ECE23EF2BF92}&quot; pptId=&quot;319&quot;/&gt;&#10;    &lt;slide id=&quot;{B40D3724-270A-4FDE-92CB-916EA0750342}&quot; pptId=&quot;298&quot;/&gt;&#10;  &lt;/slides&gt;&#10;&#10;  &lt;narration&gt;&#10;    &lt;audioTracks&gt;&#10;      &lt;audioTrack muted=&quot;false&quot; name=&quot;Audio 1&quot; resource=&quot;ca1d757c&quot; slideId=&quot;{9A85AC87-50F7-499C-BAE6-BA7B0A74310B}&quot; startTime=&quot;0&quot; volume=&quot;1&quot;&gt;&#10;        &lt;audio channels=&quot;1&quot; format=&quot;s16&quot; sampleRate=&quot;44100&quot;/&gt;&#10;      &lt;/audioTrack&gt;&#10;      &lt;audioTrack muted=&quot;false&quot; name=&quot;Audio 3&quot; resource=&quot;8bd09861&quot; slideId=&quot;{DF4B517E-2C64-47CA-9DED-8026A54D7EA2}&quot; startTime=&quot;0&quot; stepIndex=&quot;0&quot; volume=&quot;1&quot;&gt;&#10;        &lt;audio channels=&quot;1&quot; format=&quot;s16&quot; sampleRate=&quot;44100&quot;/&gt;&#10;      &lt;/audioTrack&gt;&#10;      &lt;audioTrack muted=&quot;false&quot; name=&quot;Audio 4&quot; resource=&quot;bf3cd42b&quot; slideId=&quot;{377D0FEA-9173-414A-B8EF-880BA1F761BE}&quot; startTime=&quot;0&quot; stepIndex=&quot;0&quot; volume=&quot;1&quot;&gt;&#10;        &lt;audio channels=&quot;1&quot; format=&quot;s16&quot; sampleRate=&quot;44100&quot;/&gt;&#10;      &lt;/audioTrack&gt;&#10;      &lt;audioTrack muted=&quot;false&quot; name=&quot;Audio 5&quot; resource=&quot;bf368d0a&quot; slideId=&quot;{808F77B0-5018-41E6-B8C9-3117FA93D560}&quot; startTime=&quot;0&quot; stepIndex=&quot;0&quot; volume=&quot;1&quot;&gt;&#10;        &lt;audio channels=&quot;1&quot; format=&quot;s16&quot; sampleRate=&quot;44100&quot;/&gt;&#10;      &lt;/audioTrack&gt;&#10;      &lt;audioTrack muted=&quot;false&quot; name=&quot;Audio 6&quot; resource=&quot;4ecf9d57&quot; slideId=&quot;{987D585B-11AB-4876-B09E-866C50242560}&quot; startTime=&quot;1&quot; stepIndex=&quot;0&quot; volume=&quot;1&quot;&gt;&#10;        &lt;audio channels=&quot;1&quot; format=&quot;s16&quot; sampleRate=&quot;44100&quot;/&gt;&#10;      &lt;/audioTrack&gt;&#10;      &lt;audioTrack muted=&quot;false&quot; name=&quot;Using the Classroom Examples&quot; resource=&quot;93350cd9&quot; slideId=&quot;{F4E101FE-40B0-425F-B1EB-D4C3C77CFB5A}&quot; startTime=&quot;0&quot; stepIndex=&quot;0&quot; volume=&quot;1&quot;&gt;&#10;        &lt;audio channels=&quot;1&quot; format=&quot;fltp&quot; sampleRate=&quot;44100&quot;/&gt;&#10;      &lt;/audioTrack&gt;&#10;      &lt;audioTrack muted=&quot;false&quot; name=&quot;Additional Classroom Examples&quot; resource=&quot;32dcc6c9&quot; slideId=&quot;{32097989-770B-41AA-BFEA-22DC9A209C95}&quot; startTime=&quot;0&quot; stepIndex=&quot;0&quot; volume=&quot;1&quot;&gt;&#10;        &lt;audio channels=&quot;1&quot; format=&quot;fltp&quot; sampleRate=&quot;44100&quot;/&gt;&#10;      &lt;/audioTrack&gt;&#10;      &lt;audioTrack muted=&quot;false&quot; name=&quot;How to Determine Student Proficiency&quot; resource=&quot;dc2b6976&quot; slideId=&quot;{503D879B-608C-45D7-A9B0-3F55D87824EE}&quot; startTime=&quot;0&quot; stepIndex=&quot;0&quot; volume=&quot;1&quot;&gt;&#10;        &lt;audio channels=&quot;1&quot; format=&quot;fltp&quot; sampleRate=&quot;44100&quot;/&gt;&#10;      &lt;/audioTrack&gt;&#10;      &lt;audioTrack muted=&quot;false&quot; name=&quot;On the Border&quot; resource=&quot;8c4a8014&quot; slideId=&quot;{E1591CFD-6F45-48F1-BB7F-06035BD9D6C7}&quot; startTime=&quot;0&quot; stepIndex=&quot;0&quot; volume=&quot;1&quot;&gt;&#10;        &lt;audio channels=&quot;1&quot; format=&quot;fltp&quot; sampleRate=&quot;44100&quot;/&gt;&#10;      &lt;/audioTrack&gt;&#10;      &lt;audioTrack muted=&quot;false&quot; name=&quot;Alternate Response Modes_4 bullets&quot; resource=&quot;011ba805&quot; slideId=&quot;{E3824A45-3E16-45F2-BB8B-33A0263AA1BE}&quot; startTime=&quot;0&quot; stepIndex=&quot;0&quot; volume=&quot;1&quot;&gt;&#10;        &lt;audio channels=&quot;1&quot; format=&quot;fltp&quot; sampleRate=&quot;44100&quot;/&gt;&#10;      &lt;/audioTrack&gt;&#10;      &lt;audioTrack muted=&quot;false&quot; name=&quot;Prompting vs Leading&quot; resource=&quot;7ab22159&quot; slideId=&quot;{85DF2036-CF3C-4FD0-9A96-C6D6348E9A2B}&quot; startTime=&quot;0&quot; stepIndex=&quot;0&quot; volume=&quot;1&quot;&gt;&#10;        &lt;audio channels=&quot;1&quot; format=&quot;fltp&quot; sampleRate=&quot;44100&quot;/&gt;&#10;      &lt;/audioTrack&gt;&#10;      &lt;audioTrack muted=&quot;false&quot; name=&quot;Contact Info&quot; resource=&quot;b718e5bd&quot; slideId=&quot;{8F9A0005-3916-4737-844B-ECE23EF2BF92}&quot; startTime=&quot;0&quot; stepIndex=&quot;0&quot; volume=&quot;1&quot;&gt;&#10;        &lt;audio channels=&quot;1&quot; format=&quot;fltp&quot; sampleRate=&quot;44100&quot;/&gt;&#10;      &lt;/audioTrack&gt;&#10;      &lt;audioTrack muted=&quot;false&quot; name=&quot;Disclaimer&quot; resource=&quot;bfdbd0de&quot; slideId=&quot;{B40D3724-270A-4FDE-92CB-916EA0750342}&quot; startTime=&quot;0&quot; stepIndex=&quot;0&quot; volume=&quot;1&quot;&gt;&#10;        &lt;audio channels=&quot;1&quot; format=&quot;fltp&quot; sampleRate=&quot;44100&quot;/&gt;&#10;      &lt;/audioTrack&gt;&#10;      &lt;audioTrack muted=&quot;false&quot; name=&quot;What are Observable Behaviors&quot; resource=&quot;0fc0b3de&quot; slideId=&quot;{43B3DEC7-6D93-4FD4-9A65-C69CA21FB0F8}&quot; startTime=&quot;0&quot; stepIndex=&quot;0&quot; volume=&quot;1&quot;&gt;&#10;        &lt;audio channels=&quot;1&quot; format=&quot;fltp&quot; sampleRate=&quot;44100&quot;/&gt;&#10;      &lt;/audioTrack&gt;&#10;      &lt;audioTrack muted=&quot;false&quot; name=&quot;Audio 10&quot; resource=&quot;993fe0bc&quot; slideId=&quot;{61346253-4AA6-4637-8A49-560E7F59952E}&quot; startTime=&quot;0&quot; stepIndex=&quot;0&quot; volume=&quot;1&quot;&gt;&#10;        &lt;audio channels=&quot;1&quot; format=&quot;s16&quot; sampleRate=&quot;44100&quot;/&gt;&#10;      &lt;/audioTrack&gt;&#10;      &lt;audioTrack muted=&quot;false&quot; name=&quot;Audio 12&quot; resource=&quot;d417de50&quot; slideId=&quot;{F41C77BD-CDA5-4FFE-9EE6-41C49B257F11}&quot; startTime=&quot;0&quot; stepIndex=&quot;0&quot; volume=&quot;1&quot;&gt;&#10;        &lt;audio channels=&quot;1&quot; format=&quot;s16&quot; sampleRate=&quot;44100&quot;/&gt;&#10;      &lt;/audioTrack&gt;&#10;      &lt;audioTrack muted=&quot;false&quot; name=&quot;Audio 15&quot; resource=&quot;81f09f84&quot; slideId=&quot;{EFAA7747-77A1-48D0-91FA-79BFF9A2725B}&quot; startTime=&quot;0&quot; stepIndex=&quot;0&quot; volume=&quot;1&quot;&gt;&#10;        &lt;audio channels=&quot;1&quot; format=&quot;s16&quot; sampleRate=&quot;44100&quot;/&gt;&#10;      &lt;/audioTrack&gt;&#10;      &lt;audioTrack muted=&quot;false&quot; name=&quot;Audio 17&quot; resource=&quot;4400998b&quot; slideId=&quot;{F9CDAE00-6E14-44E5-95CA-B9F6AC2D3A60}&quot; startTime=&quot;0&quot; stepIndex=&quot;0&quot; volume=&quot;1&quot;&gt;&#10;        &lt;audio channels=&quot;1&quot; format=&quot;s16&quot; sampleRate=&quot;44100&quot;/&gt;&#10;      &lt;/audioTrack&gt;&#10;      &lt;audioTrack muted=&quot;false&quot; name=&quot;Audio 18&quot; resource=&quot;7b661072&quot; slideId=&quot;{69D5278F-DB0C-425F-9032-64CB95BD05C1}&quot; startTime=&quot;0&quot; stepIndex=&quot;0&quot; volume=&quot;1&quot;&gt;&#10;        &lt;audio channels=&quot;1&quot; format=&quot;s16&quot; sampleRate=&quot;44100&quot;/&gt;&#10;      &lt;/audioTrack&gt;&#10;      &lt;audioTrack muted=&quot;false&quot; name=&quot;Audio 20&quot; resource=&quot;e3111ccc&quot; slideId=&quot;{89023DE7-C006-4EBC-A162-B145E3D28912}&quot; startTime=&quot;1&quot; stepIndex=&quot;0&quot; volume=&quot;1&quot;&gt;&#10;        &lt;audio channels=&quot;1&quot; format=&quot;s16&quot; sampleRate=&quot;44100&quot;/&gt;&#10;      &lt;/audioTrack&gt;&#10;      &lt;audioTrack muted=&quot;false&quot; name=&quot;Collaboration&quot; resource=&quot;045d1012&quot; slideId=&quot;{167FE254-CD6F-4D63-96EB-9373D65A4698}&quot; startTime=&quot;0&quot; stepIndex=&quot;0&quot; volume=&quot;1&quot;&gt;&#10;        &lt;audio channels=&quot;1&quot; format=&quot;fltp&quot; sampleRate=&quot;44100&quot;/&gt;&#10;      &lt;/audioTrack&gt;&#10;      &lt;audioTrack muted=&quot;false&quot; name=&quot;TELPAS Alt Speaking_Slide 7_2&quot; resource=&quot;39661bf7&quot; slideId=&quot;{51FE3CC3-1DE4-4682-A0B4-900DF730396C}&quot; startTime=&quot;0&quot; stepIndex=&quot;0&quot; volume=&quot;1&quot;&gt;&#10;        &lt;audio channels=&quot;2&quot; format=&quot;fltp&quot; sampleRate=&quot;44100&quot;/&gt;&#10;      &lt;/audioTrack&gt;&#10;      &lt;audioTrack muted=&quot;false&quot; name=&quot;TELPAS Alt Speaking_Slide 24_2&quot; resource=&quot;72aacc78&quot; slideId=&quot;{D4D64C10-D78D-4120-A458-0AD3050B0909}&quot; startTime=&quot;0&quot; stepIndex=&quot;0&quot; volume=&quot;1&quot;&gt;&#10;        &lt;audio channels=&quot;2&quot; format=&quot;fltp&quot; sampleRate=&quot;44100&quot;/&gt;&#10;      &lt;/audioTrack&gt;&#10;      &lt;audioTrack muted=&quot;false&quot; name=&quot;Audio 21&quot; resource=&quot;b4abcd43&quot; slideId=&quot;{E245C960-59CC-495B-8947-F72087EEEA5D}&quot; startTime=&quot;0&quot; volume=&quot;1&quot;&gt;&#10;        &lt;audio channels=&quot;1&quot; format=&quot;s16&quot; sampleRate=&quot;44100&quot;/&gt;&#10;      &lt;/audioTrack&gt;&#10;    &lt;/audioTracks&gt;&#10;    &lt;videoTracks/&gt;&#10;  &lt;/narration&gt;&#10;&#10;&lt;/presentation2&gt;&#10;"/>
  <p:tag name="ISPRING_LMS_API_VERSION" val="SCORM 1.2"/>
  <p:tag name="ISPRING_ULTRA_SCORM_COURCE_TITLE" val="TELPAS Alternate Speaking Domain"/>
  <p:tag name="ISPRING_ULTRA_SCORM_COURSE_ID" val="8F08A30A-C231-4777-8D9B-BED32E1485C6"/>
  <p:tag name="ISPRING_CMI5_LAUNCH_METHOD" val="any window"/>
  <p:tag name="ISPRING_SCORM_ENDPOINT" val="&lt;endpoint&gt;&lt;enable&gt;0&lt;/enable&gt;&lt;lrs&gt;http://&lt;/lrs&gt;&lt;auth&gt;0&lt;/auth&gt;&lt;login&gt;&lt;/login&gt;&lt;password&gt;&lt;/password&gt;&lt;key&gt;&lt;/key&gt;&lt;name&gt;&lt;/name&gt;&lt;email&gt;&lt;/email&gt;&lt;/endpoint&gt;&#10;"/>
  <p:tag name="ISPRINGCLOUDFOLDERID" val="1"/>
  <p:tag name="ISPRINGONLINEFOLDERID" val="1"/>
  <p:tag name="ISPRING_OUTPUT_FOLDER" val="[[&quot;\uFFFD\uFFFDB\uFFFD{B6CB6038-87F8-490D-B70F-A1CF71EFFC2D}&quot;,&quot;C:\\Users\\marimi\\Desktop\\Texas\\2021-2022 Texas\\TELPAS Alternate 2022\\TELPAS Alt Zipped Packages&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advancedSettings&quot;:{&quot;enableTextAllocation&quot;:&quot;T_TRUE&quot;,&quot;viewingFromLocalDrive&quot;:&quot;T_TRUE&quot;,&quot;contentScale&quot;:75,&quot;contentScaleMode&quot;:&quot;SCAL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publishDestination&quot;:&quot;LMS&quot;,&quot;wordSettings&quot;:{&quot;printCopies&quot;:1}}"/>
  <p:tag name="ISPRING_SCORM_RATE_SLIDES" val="0"/>
  <p:tag name="ISPRING_SCORM_RATE_QUIZZES" val="0"/>
  <p:tag name="ISPRING_SCORM_PASSING_SCORE" val="0.000000"/>
  <p:tag name="ISPRING_PRESENTATION_TITLE" val="TELPAS Alternate Speaking Domain"/>
</p:tagLst>
</file>

<file path=ppt/tags/tag10.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29.361"/>
  <p:tag name="ISPRING_SLIDE_ID_2" val="{EFAA7747-77A1-48D0-91FA-79BFF9A2725B}"/>
</p:tagLst>
</file>

<file path=ppt/tags/tag11.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19.303"/>
  <p:tag name="ISPRING_SLIDE_ID_2" val="{F9CDAE00-6E14-44E5-95CA-B9F6AC2D3A60}"/>
</p:tagLst>
</file>

<file path=ppt/tags/tag12.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9.329"/>
  <p:tag name="ISPRING_SLIDE_ID_2" val="{F5696137-4376-43F2-8372-8CB3FB6AE82F}"/>
</p:tagLst>
</file>

<file path=ppt/tags/tag13.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9.316"/>
  <p:tag name="ISPRING_SLIDE_ID_2" val="{A3EFFAB0-A49D-4981-AB30-E8AA3FBAAF5D}"/>
</p:tagLst>
</file>

<file path=ppt/tags/tag14.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9.303"/>
  <p:tag name="ISPRING_SLIDE_ID_2" val="{F284D098-9E5D-4C09-A3EC-8A3EF7C5D3D7}"/>
</p:tagLst>
</file>

<file path=ppt/tags/tag15.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9.342"/>
  <p:tag name="ISPRING_SLIDE_ID_2" val="{76BF58C2-8523-4ADF-A088-C82D051EEA75}"/>
</p:tagLst>
</file>

<file path=ppt/tags/tag16.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9.303"/>
  <p:tag name="ISPRING_SLIDE_ID_2" val="{FD90C369-8584-44FE-90A4-7160FDA6BDF8}"/>
</p:tagLst>
</file>

<file path=ppt/tags/tag17.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9.342"/>
  <p:tag name="ISPRING_SLIDE_ID_2" val="{3DB4D7E0-83F0-4EFC-9034-DA12D17AC293}"/>
</p:tagLst>
</file>

<file path=ppt/tags/tag18.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9.303"/>
  <p:tag name="ISPRING_SLIDE_ID_2" val="{E8E4F5B4-B248-4F48-A896-F23D60ACF54D}"/>
</p:tagLst>
</file>

<file path=ppt/tags/tag19.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9.303"/>
  <p:tag name="ISPRING_SLIDE_ID_2" val="{B4D8BE69-D156-4D00-8403-F406BE580A6A}"/>
</p:tagLst>
</file>

<file path=ppt/tags/tag2.xml><?xml version="1.0" encoding="utf-8"?>
<p:tagLst xmlns:a="http://schemas.openxmlformats.org/drawingml/2006/main" xmlns:r="http://schemas.openxmlformats.org/officeDocument/2006/relationships" xmlns:p="http://schemas.openxmlformats.org/presentationml/2006/main">
  <p:tag name="ISPRING_SLIDE_INDENT_LEVEL" val="0"/>
  <p:tag name="ISPRING_SLIDE_BRANCHING_PROPERTIES" val="&lt;BranchingProperties&gt;&lt;nextAction&gt;&lt;action&gt;0&lt;/action&gt;&lt;/nextAction&gt;&lt;prevAction&gt;&lt;action&gt;1&lt;/action&gt;&lt;/prevAction&gt;&lt;lock&gt;0&lt;/lock&gt;&lt;/BranchingProperties&gt;&#10;"/>
  <p:tag name="ISPRING_CUSTOM_TIMING_USED" val="1"/>
  <p:tag name="GENSWF_ADVANCE_TIME" val="16.194"/>
  <p:tag name="ISPRING_SLIDE_ID_2" val="{9A85AC87-50F7-499C-BAE6-BA7B0A74310B}"/>
</p:tagLst>
</file>

<file path=ppt/tags/tag20.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20.872"/>
  <p:tag name="ISPRING_SLIDE_ID_2" val="{32097989-770B-41AA-BFEA-22DC9A209C95}"/>
</p:tagLst>
</file>

<file path=ppt/tags/tag21.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34.743"/>
  <p:tag name="ISPRING_SLIDE_ID_2" val="{503D879B-608C-45D7-A9B0-3F55D87824EE}"/>
</p:tagLst>
</file>

<file path=ppt/tags/tag22.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49.413"/>
  <p:tag name="ISPRING_SLIDE_ID_2" val="{69D5278F-DB0C-425F-9032-64CB95BD05C1}"/>
</p:tagLst>
</file>

<file path=ppt/tags/tag23.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51.357"/>
  <p:tag name="ISPRING_SLIDE_ID_2" val="{E1591CFD-6F45-48F1-BB7F-06035BD9D6C7}"/>
</p:tagLst>
</file>

<file path=ppt/tags/tag24.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27.429"/>
  <p:tag name="ISPRING_SLIDE_ID_2" val="{167FE254-CD6F-4D63-96EB-9373D65A4698}"/>
</p:tagLst>
</file>

<file path=ppt/tags/tag25.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40.204"/>
  <p:tag name="ISPRING_SLIDE_ID_2" val="{D4D64C10-D78D-4120-A458-0AD3050B0909}"/>
</p:tagLst>
</file>

<file path=ppt/tags/tag26.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29.325"/>
  <p:tag name="ISPRING_SLIDE_ID_2" val="{DF4B517E-2C64-47CA-9DED-8026A54D7EA2}"/>
</p:tagLst>
</file>

<file path=ppt/tags/tag27.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52.323"/>
  <p:tag name="ISPRING_SLIDE_ID_2" val="{E3824A45-3E16-45F2-BB8B-33A0263AA1BE}"/>
</p:tagLst>
</file>

<file path=ppt/tags/tag28.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12.049"/>
  <p:tag name="ISPRING_SLIDE_ID_2" val="{377D0FEA-9173-414A-B8EF-880BA1F761BE}"/>
</p:tagLst>
</file>

<file path=ppt/tags/tag29.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33.060"/>
  <p:tag name="ISPRING_SLIDE_ID_2" val="{89023DE7-C006-4EBC-A162-B145E3D28912}"/>
</p:tagLst>
</file>

<file path=ppt/tags/tag3.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26.999"/>
  <p:tag name="ISPRING_SLIDE_ID_2" val="{61346253-4AA6-4637-8A49-560E7F59952E}"/>
</p:tagLst>
</file>

<file path=ppt/tags/tag30.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48.953"/>
  <p:tag name="ISPRING_SLIDE_ID_2" val="{85DF2036-CF3C-4FD0-9A96-C6D6348E9A2B}"/>
</p:tagLst>
</file>

<file path=ppt/tags/tag31.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17.182"/>
  <p:tag name="ISPRING_SLIDE_ID_2" val="{808F77B0-5018-41E6-B8C9-3117FA93D560}"/>
</p:tagLst>
</file>

<file path=ppt/tags/tag32.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22.596"/>
  <p:tag name="ISPRING_SLIDE_ID_2" val="{8F9A0005-3916-4737-844B-ECE23EF2BF92}"/>
</p:tagLst>
</file>

<file path=ppt/tags/tag33.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32.313"/>
  <p:tag name="ISPRING_SLIDE_ID_2" val="{B40D3724-270A-4FDE-92CB-916EA0750342}"/>
</p:tagLst>
</file>

<file path=ppt/tags/tag4.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37.680"/>
  <p:tag name="ISPRING_SLIDE_ID_2" val="{E245C960-59CC-495B-8947-F72087EEEA5D}"/>
</p:tagLst>
</file>

<file path=ppt/tags/tag5.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15.304"/>
  <p:tag name="ISPRING_SLIDE_ID_2" val="{F41C77BD-CDA5-4FFE-9EE6-41C49B257F11}"/>
</p:tagLst>
</file>

<file path=ppt/tags/tag6.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56.294"/>
  <p:tag name="ISPRING_SLIDE_ID_2" val="{43B3DEC7-6D93-4FD4-9A65-C69CA21FB0F8}"/>
</p:tagLst>
</file>

<file path=ppt/tags/tag7.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37.269"/>
  <p:tag name="ISPRING_SLIDE_ID_2" val="{987D585B-11AB-4876-B09E-866C50242560}"/>
</p:tagLst>
</file>

<file path=ppt/tags/tag8.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51.593"/>
  <p:tag name="ISPRING_SLIDE_ID_2" val="{51FE3CC3-1DE4-4682-A0B4-900DF730396C}"/>
</p:tagLst>
</file>

<file path=ppt/tags/tag9.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42.109"/>
  <p:tag name="ISPRING_SLIDE_ID_2" val="{F4E101FE-40B0-425F-B1EB-D4C3C77CFB5A}"/>
</p:tagLst>
</file>

<file path=ppt/theme/theme1.xml><?xml version="1.0" encoding="utf-8"?>
<a:theme xmlns:a="http://schemas.openxmlformats.org/drawingml/2006/main" name="Main Title Slid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ection Titl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A Main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A Opener - Blank">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7F973CC4A218840843CD19B0DAA78F1" ma:contentTypeVersion="8" ma:contentTypeDescription="Create a new document." ma:contentTypeScope="" ma:versionID="eef3e3209f4e1beb697f3afb8c6dc5a8">
  <xsd:schema xmlns:xsd="http://www.w3.org/2001/XMLSchema" xmlns:xs="http://www.w3.org/2001/XMLSchema" xmlns:p="http://schemas.microsoft.com/office/2006/metadata/properties" xmlns:ns2="ae29a606-394f-4645-b323-fcb10b24d1aa" xmlns:ns3="53af226d-ba0a-4b77-ace2-7e16defb8490" targetNamespace="http://schemas.microsoft.com/office/2006/metadata/properties" ma:root="true" ma:fieldsID="06e5ebb9c9f8e70c6fb2c05b40f3ea13" ns2:_="" ns3:_="">
    <xsd:import namespace="ae29a606-394f-4645-b323-fcb10b24d1aa"/>
    <xsd:import namespace="53af226d-ba0a-4b77-ace2-7e16defb849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e29a606-394f-4645-b323-fcb10b24d1a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3af226d-ba0a-4b77-ace2-7e16defb849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40CD228-99BF-4E88-B66F-F61C84A48F8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e29a606-394f-4645-b323-fcb10b24d1aa"/>
    <ds:schemaRef ds:uri="53af226d-ba0a-4b77-ace2-7e16defb849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8DB0DC1-8AFD-4DE1-B29F-22C40FC213C3}">
  <ds:schemaRefs>
    <ds:schemaRef ds:uri="http://schemas.microsoft.com/office/2006/metadata/properties"/>
    <ds:schemaRef ds:uri="53af226d-ba0a-4b77-ace2-7e16defb8490"/>
    <ds:schemaRef ds:uri="http://purl.org/dc/terms/"/>
    <ds:schemaRef ds:uri="http://schemas.openxmlformats.org/package/2006/metadata/core-properties"/>
    <ds:schemaRef ds:uri="http://schemas.microsoft.com/office/2006/documentManagement/types"/>
    <ds:schemaRef ds:uri="ae29a606-394f-4645-b323-fcb10b24d1aa"/>
    <ds:schemaRef ds:uri="http://purl.org/dc/elements/1.1/"/>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BC008C16-A794-4868-8FFB-A5904CA4D0C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16020</TotalTime>
  <Words>4014</Words>
  <Application>Microsoft Office PowerPoint</Application>
  <PresentationFormat>Widescreen</PresentationFormat>
  <Paragraphs>369</Paragraphs>
  <Slides>32</Slides>
  <Notes>32</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32</vt:i4>
      </vt:variant>
    </vt:vector>
  </HeadingPairs>
  <TitlesOfParts>
    <vt:vector size="47" baseType="lpstr">
      <vt:lpstr>Arial</vt:lpstr>
      <vt:lpstr>Calibri</vt:lpstr>
      <vt:lpstr>Calibri (Body)</vt:lpstr>
      <vt:lpstr>Calibri Light</vt:lpstr>
      <vt:lpstr>Corbel</vt:lpstr>
      <vt:lpstr>Open Sans</vt:lpstr>
      <vt:lpstr>Open Sans (Headings)</vt:lpstr>
      <vt:lpstr>Open Sans Light</vt:lpstr>
      <vt:lpstr>Open Sans Semibold</vt:lpstr>
      <vt:lpstr>Open Sans Semibold</vt:lpstr>
      <vt:lpstr>Wingdings</vt:lpstr>
      <vt:lpstr>Main Title Slides</vt:lpstr>
      <vt:lpstr>Section Titles</vt:lpstr>
      <vt:lpstr>TEA Main Slide</vt:lpstr>
      <vt:lpstr>TEA Opener - Blank</vt:lpstr>
      <vt:lpstr>TELPAS Alternate Speaking Domain</vt:lpstr>
      <vt:lpstr>Purpose of this TELPAS Alternate Training</vt:lpstr>
      <vt:lpstr>Alternate Proficiency Level Descriptors</vt:lpstr>
      <vt:lpstr>Alternate Proficiency Level Descriptors: Speaking </vt:lpstr>
      <vt:lpstr>What are Observable Behaviors?</vt:lpstr>
      <vt:lpstr>Observable Behaviors and the Glossary</vt:lpstr>
      <vt:lpstr>Observable Behaviors with Classroom Examples</vt:lpstr>
      <vt:lpstr>Using the Classroom Examples</vt:lpstr>
      <vt:lpstr>Observable Behavior S1. Retelling Stories  with Classroom Examples</vt:lpstr>
      <vt:lpstr>Observable Behavior S2. Classroom Communication with Classroom Examples</vt:lpstr>
      <vt:lpstr>Observable Behavior S3. Discussing with a Group    with Classroom Examples</vt:lpstr>
      <vt:lpstr>Observable Behavior S4. Asking Questions   with Classroom Examples</vt:lpstr>
      <vt:lpstr>Observable Behavior S5. Giving Information with Classroom Examples</vt:lpstr>
      <vt:lpstr>Observable Behavior S6. Expressing Opinions with Classroom Examples</vt:lpstr>
      <vt:lpstr>Observable Behavior S7. Expressing Feelings with Classroom Examples</vt:lpstr>
      <vt:lpstr>Observable Behavior S8. Describing Objects with Classroom Examples</vt:lpstr>
      <vt:lpstr>Observable Behavior S9. Explaining Tasks with Classroom Examples</vt:lpstr>
      <vt:lpstr>Observable Behavior S10. Reacting to Media  with Classroom Examples</vt:lpstr>
      <vt:lpstr>Additional Classroom Examples</vt:lpstr>
      <vt:lpstr>How to Determine Student Proficiency for Each Observable Behavior</vt:lpstr>
      <vt:lpstr>How to Determine Student Proficiency for Each Observable Behavior, continued</vt:lpstr>
      <vt:lpstr>On the Border</vt:lpstr>
      <vt:lpstr>Collaboration </vt:lpstr>
      <vt:lpstr>Example of Rating a Student “On the Border”: Veronica </vt:lpstr>
      <vt:lpstr>Example of Rating a Student “On the Border”: Omar </vt:lpstr>
      <vt:lpstr>Alternate Response Modes</vt:lpstr>
      <vt:lpstr>Allowable Response Modes for the Speaking Domain</vt:lpstr>
      <vt:lpstr>Augmentative and Alternative Communication</vt:lpstr>
      <vt:lpstr>Prompting Versus Leading </vt:lpstr>
      <vt:lpstr>Available TELPAS Alternate Training PowerPoints  </vt:lpstr>
      <vt:lpstr>Contact Information </vt:lpstr>
      <vt:lpstr>Disclaimer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TELPAS Alternate Speaking Domain</dc:title>
  <dc:creator>Ponti, Tony</dc:creator>
  <cp:lastModifiedBy>Cavazos, Esmeralda</cp:lastModifiedBy>
  <cp:revision>298</cp:revision>
  <cp:lastPrinted>2018-11-28T22:20:10Z</cp:lastPrinted>
  <dcterms:created xsi:type="dcterms:W3CDTF">2018-06-13T19:57:15Z</dcterms:created>
  <dcterms:modified xsi:type="dcterms:W3CDTF">2023-11-13T17:13:09Z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0x01010067F973CC4A218840843CD19B0DAA78F1</vt:lpwstr>
  </property>
</Properties>
</file>