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693" r:id="rId5"/>
    <p:sldMasterId id="2147483709" r:id="rId6"/>
    <p:sldMasterId id="2147483756" r:id="rId7"/>
    <p:sldMasterId id="2147483678" r:id="rId8"/>
    <p:sldMasterId id="2147483771" r:id="rId9"/>
    <p:sldMasterId id="2147483785" r:id="rId10"/>
    <p:sldMasterId id="2147483801" r:id="rId11"/>
  </p:sldMasterIdLst>
  <p:notesMasterIdLst>
    <p:notesMasterId r:id="rId36"/>
  </p:notesMasterIdLst>
  <p:handoutMasterIdLst>
    <p:handoutMasterId r:id="rId37"/>
  </p:handoutMasterIdLst>
  <p:sldIdLst>
    <p:sldId id="317" r:id="rId12"/>
    <p:sldId id="328" r:id="rId13"/>
    <p:sldId id="301" r:id="rId14"/>
    <p:sldId id="342" r:id="rId15"/>
    <p:sldId id="338" r:id="rId16"/>
    <p:sldId id="335" r:id="rId17"/>
    <p:sldId id="327" r:id="rId18"/>
    <p:sldId id="291" r:id="rId19"/>
    <p:sldId id="303" r:id="rId20"/>
    <p:sldId id="292" r:id="rId21"/>
    <p:sldId id="337" r:id="rId22"/>
    <p:sldId id="322" r:id="rId23"/>
    <p:sldId id="323" r:id="rId24"/>
    <p:sldId id="324" r:id="rId25"/>
    <p:sldId id="330" r:id="rId26"/>
    <p:sldId id="325" r:id="rId27"/>
    <p:sldId id="339" r:id="rId28"/>
    <p:sldId id="340" r:id="rId29"/>
    <p:sldId id="341" r:id="rId30"/>
    <p:sldId id="332" r:id="rId31"/>
    <p:sldId id="326" r:id="rId32"/>
    <p:sldId id="307" r:id="rId33"/>
    <p:sldId id="343" r:id="rId34"/>
    <p:sldId id="306" r:id="rId35"/>
  </p:sldIdLst>
  <p:sldSz cx="12192000" cy="6858000"/>
  <p:notesSz cx="7010400" cy="9236075"/>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834677-19B7-336D-3689-DABE52BBEBB2}" name="Cavazos, Esmeralda" initials="CE" userId="S::Esmeralda.Cavazos@tea.texas.gov::a8123084-e289-4fb0-a260-dfc91aed333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eumeyer, Lois" initials="NL" lastIdx="1" clrIdx="0">
    <p:extLst>
      <p:ext uri="{19B8F6BF-5375-455C-9EA6-DF929625EA0E}">
        <p15:presenceInfo xmlns:p15="http://schemas.microsoft.com/office/powerpoint/2012/main" userId="S-1-5-21-424224527-328161685-9522986-20631" providerId="AD"/>
      </p:ext>
    </p:extLst>
  </p:cmAuthor>
  <p:cmAuthor id="2" name="Neumeyer, Lois" initials="NL [2]" lastIdx="11" clrIdx="1">
    <p:extLst>
      <p:ext uri="{19B8F6BF-5375-455C-9EA6-DF929625EA0E}">
        <p15:presenceInfo xmlns:p15="http://schemas.microsoft.com/office/powerpoint/2012/main" userId="S::Lois.Neumeyer@tea.texas.gov::42eeb8a1-fe1e-47ab-9c42-3597be87e866" providerId="AD"/>
      </p:ext>
    </p:extLst>
  </p:cmAuthor>
  <p:cmAuthor id="3" name="Cavazos, Esmeralda" initials="CE" lastIdx="27" clrIdx="2">
    <p:extLst>
      <p:ext uri="{19B8F6BF-5375-455C-9EA6-DF929625EA0E}">
        <p15:presenceInfo xmlns:p15="http://schemas.microsoft.com/office/powerpoint/2012/main" userId="S::Esmeralda.Cavazos@tea.texas.gov::a8123084-e289-4fb0-a260-dfc91aed33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CAC"/>
    <a:srgbClr val="4472C4"/>
    <a:srgbClr val="EA0C0C"/>
    <a:srgbClr val="69447B"/>
    <a:srgbClr val="A8301C"/>
    <a:srgbClr val="44546A"/>
    <a:srgbClr val="3C6EBE"/>
    <a:srgbClr val="548235"/>
    <a:srgbClr val="DA3E26"/>
    <a:srgbClr val="2038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0BACBD-13BD-49C3-A206-EF1589859040}" v="14" dt="2023-11-13T15:20:05.7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27" autoAdjust="0"/>
    <p:restoredTop sz="70686" autoAdjust="0"/>
  </p:normalViewPr>
  <p:slideViewPr>
    <p:cSldViewPr snapToGrid="0">
      <p:cViewPr varScale="1">
        <p:scale>
          <a:sx n="53" d="100"/>
          <a:sy n="53" d="100"/>
        </p:scale>
        <p:origin x="452" y="4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3906"/>
    </p:cViewPr>
  </p:sorterViewPr>
  <p:notesViewPr>
    <p:cSldViewPr snapToGrid="0">
      <p:cViewPr varScale="1">
        <p:scale>
          <a:sx n="80" d="100"/>
          <a:sy n="80" d="100"/>
        </p:scale>
        <p:origin x="2040"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tags" Target="tags/tag1.xml"/><Relationship Id="rId46"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handoutMaster" Target="handoutMasters/handoutMaster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vazos, Esmeralda" userId="a8123084-e289-4fb0-a260-dfc91aed3333" providerId="ADAL" clId="{740BACBD-13BD-49C3-A206-EF1589859040}"/>
    <pc:docChg chg="undo custSel modSld">
      <pc:chgData name="Cavazos, Esmeralda" userId="a8123084-e289-4fb0-a260-dfc91aed3333" providerId="ADAL" clId="{740BACBD-13BD-49C3-A206-EF1589859040}" dt="2023-11-13T15:21:56.919" v="1782"/>
      <pc:docMkLst>
        <pc:docMk/>
      </pc:docMkLst>
      <pc:sldChg chg="modSp mod">
        <pc:chgData name="Cavazos, Esmeralda" userId="a8123084-e289-4fb0-a260-dfc91aed3333" providerId="ADAL" clId="{740BACBD-13BD-49C3-A206-EF1589859040}" dt="2023-11-13T14:45:09.593" v="586" actId="20577"/>
        <pc:sldMkLst>
          <pc:docMk/>
          <pc:sldMk cId="3901337313" sldId="291"/>
        </pc:sldMkLst>
        <pc:spChg chg="mod">
          <ac:chgData name="Cavazos, Esmeralda" userId="a8123084-e289-4fb0-a260-dfc91aed3333" providerId="ADAL" clId="{740BACBD-13BD-49C3-A206-EF1589859040}" dt="2023-11-13T14:45:09.593" v="586" actId="20577"/>
          <ac:spMkLst>
            <pc:docMk/>
            <pc:sldMk cId="3901337313" sldId="291"/>
            <ac:spMk id="3" creationId="{00000000-0000-0000-0000-000000000000}"/>
          </ac:spMkLst>
        </pc:spChg>
      </pc:sldChg>
      <pc:sldChg chg="modSp mod">
        <pc:chgData name="Cavazos, Esmeralda" userId="a8123084-e289-4fb0-a260-dfc91aed3333" providerId="ADAL" clId="{740BACBD-13BD-49C3-A206-EF1589859040}" dt="2023-11-13T14:47:04.472" v="600" actId="179"/>
        <pc:sldMkLst>
          <pc:docMk/>
          <pc:sldMk cId="1048089395" sldId="292"/>
        </pc:sldMkLst>
        <pc:spChg chg="mod">
          <ac:chgData name="Cavazos, Esmeralda" userId="a8123084-e289-4fb0-a260-dfc91aed3333" providerId="ADAL" clId="{740BACBD-13BD-49C3-A206-EF1589859040}" dt="2023-11-13T14:47:04.472" v="600" actId="179"/>
          <ac:spMkLst>
            <pc:docMk/>
            <pc:sldMk cId="1048089395" sldId="292"/>
            <ac:spMk id="3" creationId="{AB7A575D-6CAB-495B-82F5-9D6C5BAA18E4}"/>
          </ac:spMkLst>
        </pc:spChg>
      </pc:sldChg>
      <pc:sldChg chg="modSp mod">
        <pc:chgData name="Cavazos, Esmeralda" userId="a8123084-e289-4fb0-a260-dfc91aed3333" providerId="ADAL" clId="{740BACBD-13BD-49C3-A206-EF1589859040}" dt="2023-11-13T14:41:49.333" v="365" actId="12"/>
        <pc:sldMkLst>
          <pc:docMk/>
          <pc:sldMk cId="583194506" sldId="301"/>
        </pc:sldMkLst>
        <pc:spChg chg="mod">
          <ac:chgData name="Cavazos, Esmeralda" userId="a8123084-e289-4fb0-a260-dfc91aed3333" providerId="ADAL" clId="{740BACBD-13BD-49C3-A206-EF1589859040}" dt="2023-11-13T14:41:49.333" v="365" actId="12"/>
          <ac:spMkLst>
            <pc:docMk/>
            <pc:sldMk cId="583194506" sldId="301"/>
            <ac:spMk id="3" creationId="{00000000-0000-0000-0000-000000000000}"/>
          </ac:spMkLst>
        </pc:spChg>
      </pc:sldChg>
      <pc:sldChg chg="modSp mod">
        <pc:chgData name="Cavazos, Esmeralda" userId="a8123084-e289-4fb0-a260-dfc91aed3333" providerId="ADAL" clId="{740BACBD-13BD-49C3-A206-EF1589859040}" dt="2023-11-13T14:45:26.107" v="587" actId="255"/>
        <pc:sldMkLst>
          <pc:docMk/>
          <pc:sldMk cId="1123431328" sldId="303"/>
        </pc:sldMkLst>
        <pc:spChg chg="mod">
          <ac:chgData name="Cavazos, Esmeralda" userId="a8123084-e289-4fb0-a260-dfc91aed3333" providerId="ADAL" clId="{740BACBD-13BD-49C3-A206-EF1589859040}" dt="2023-11-13T14:45:26.107" v="587" actId="255"/>
          <ac:spMkLst>
            <pc:docMk/>
            <pc:sldMk cId="1123431328" sldId="303"/>
            <ac:spMk id="5" creationId="{3829C0DC-CBF4-4D0C-B752-FD48A3654912}"/>
          </ac:spMkLst>
        </pc:spChg>
      </pc:sldChg>
      <pc:sldChg chg="modSp mod">
        <pc:chgData name="Cavazos, Esmeralda" userId="a8123084-e289-4fb0-a260-dfc91aed3333" providerId="ADAL" clId="{740BACBD-13BD-49C3-A206-EF1589859040}" dt="2023-11-13T15:14:58.327" v="1453" actId="14100"/>
        <pc:sldMkLst>
          <pc:docMk/>
          <pc:sldMk cId="1112416633" sldId="306"/>
        </pc:sldMkLst>
        <pc:spChg chg="mod">
          <ac:chgData name="Cavazos, Esmeralda" userId="a8123084-e289-4fb0-a260-dfc91aed3333" providerId="ADAL" clId="{740BACBD-13BD-49C3-A206-EF1589859040}" dt="2023-11-13T15:14:58.327" v="1453" actId="14100"/>
          <ac:spMkLst>
            <pc:docMk/>
            <pc:sldMk cId="1112416633" sldId="306"/>
            <ac:spMk id="5" creationId="{58F39EDD-4341-48D5-B296-F9FAD8E469D3}"/>
          </ac:spMkLst>
        </pc:spChg>
      </pc:sldChg>
      <pc:sldChg chg="modSp mod">
        <pc:chgData name="Cavazos, Esmeralda" userId="a8123084-e289-4fb0-a260-dfc91aed3333" providerId="ADAL" clId="{740BACBD-13BD-49C3-A206-EF1589859040}" dt="2023-11-13T14:48:15.276" v="606" actId="179"/>
        <pc:sldMkLst>
          <pc:docMk/>
          <pc:sldMk cId="2650973445" sldId="322"/>
        </pc:sldMkLst>
        <pc:spChg chg="mod">
          <ac:chgData name="Cavazos, Esmeralda" userId="a8123084-e289-4fb0-a260-dfc91aed3333" providerId="ADAL" clId="{740BACBD-13BD-49C3-A206-EF1589859040}" dt="2023-11-13T14:48:15.276" v="606" actId="179"/>
          <ac:spMkLst>
            <pc:docMk/>
            <pc:sldMk cId="2650973445" sldId="322"/>
            <ac:spMk id="5" creationId="{4A0757BD-9864-42FC-A18D-F5E5B2EA3E54}"/>
          </ac:spMkLst>
        </pc:spChg>
      </pc:sldChg>
      <pc:sldChg chg="modNotesTx">
        <pc:chgData name="Cavazos, Esmeralda" userId="a8123084-e289-4fb0-a260-dfc91aed3333" providerId="ADAL" clId="{740BACBD-13BD-49C3-A206-EF1589859040}" dt="2023-11-13T14:48:33.836" v="607" actId="6549"/>
        <pc:sldMkLst>
          <pc:docMk/>
          <pc:sldMk cId="1736530391" sldId="323"/>
        </pc:sldMkLst>
      </pc:sldChg>
      <pc:sldChg chg="modSp mod modNotesTx">
        <pc:chgData name="Cavazos, Esmeralda" userId="a8123084-e289-4fb0-a260-dfc91aed3333" providerId="ADAL" clId="{740BACBD-13BD-49C3-A206-EF1589859040}" dt="2023-11-13T14:51:14.424" v="878" actId="20577"/>
        <pc:sldMkLst>
          <pc:docMk/>
          <pc:sldMk cId="3843943390" sldId="324"/>
        </pc:sldMkLst>
        <pc:spChg chg="mod">
          <ac:chgData name="Cavazos, Esmeralda" userId="a8123084-e289-4fb0-a260-dfc91aed3333" providerId="ADAL" clId="{740BACBD-13BD-49C3-A206-EF1589859040}" dt="2023-11-13T14:51:14.424" v="878" actId="20577"/>
          <ac:spMkLst>
            <pc:docMk/>
            <pc:sldMk cId="3843943390" sldId="324"/>
            <ac:spMk id="5" creationId="{4A0757BD-9864-42FC-A18D-F5E5B2EA3E54}"/>
          </ac:spMkLst>
        </pc:spChg>
      </pc:sldChg>
      <pc:sldChg chg="modSp mod">
        <pc:chgData name="Cavazos, Esmeralda" userId="a8123084-e289-4fb0-a260-dfc91aed3333" providerId="ADAL" clId="{740BACBD-13BD-49C3-A206-EF1589859040}" dt="2023-11-13T14:52:56.309" v="1009" actId="179"/>
        <pc:sldMkLst>
          <pc:docMk/>
          <pc:sldMk cId="2492661349" sldId="325"/>
        </pc:sldMkLst>
        <pc:spChg chg="mod">
          <ac:chgData name="Cavazos, Esmeralda" userId="a8123084-e289-4fb0-a260-dfc91aed3333" providerId="ADAL" clId="{740BACBD-13BD-49C3-A206-EF1589859040}" dt="2023-11-13T14:52:56.309" v="1009" actId="179"/>
          <ac:spMkLst>
            <pc:docMk/>
            <pc:sldMk cId="2492661349" sldId="325"/>
            <ac:spMk id="5" creationId="{4A0757BD-9864-42FC-A18D-F5E5B2EA3E54}"/>
          </ac:spMkLst>
        </pc:spChg>
      </pc:sldChg>
      <pc:sldChg chg="modSp mod">
        <pc:chgData name="Cavazos, Esmeralda" userId="a8123084-e289-4fb0-a260-dfc91aed3333" providerId="ADAL" clId="{740BACBD-13BD-49C3-A206-EF1589859040}" dt="2023-11-12T04:45:35.760" v="155" actId="12"/>
        <pc:sldMkLst>
          <pc:docMk/>
          <pc:sldMk cId="1794188850" sldId="326"/>
        </pc:sldMkLst>
        <pc:spChg chg="mod">
          <ac:chgData name="Cavazos, Esmeralda" userId="a8123084-e289-4fb0-a260-dfc91aed3333" providerId="ADAL" clId="{740BACBD-13BD-49C3-A206-EF1589859040}" dt="2023-11-12T04:45:35.760" v="155" actId="12"/>
          <ac:spMkLst>
            <pc:docMk/>
            <pc:sldMk cId="1794188850" sldId="326"/>
            <ac:spMk id="5" creationId="{4A0757BD-9864-42FC-A18D-F5E5B2EA3E54}"/>
          </ac:spMkLst>
        </pc:spChg>
      </pc:sldChg>
      <pc:sldChg chg="addSp delSp modSp mod">
        <pc:chgData name="Cavazos, Esmeralda" userId="a8123084-e289-4fb0-a260-dfc91aed3333" providerId="ADAL" clId="{740BACBD-13BD-49C3-A206-EF1589859040}" dt="2023-11-13T15:21:56.919" v="1782"/>
        <pc:sldMkLst>
          <pc:docMk/>
          <pc:sldMk cId="2227097842" sldId="327"/>
        </pc:sldMkLst>
        <pc:spChg chg="ord">
          <ac:chgData name="Cavazos, Esmeralda" userId="a8123084-e289-4fb0-a260-dfc91aed3333" providerId="ADAL" clId="{740BACBD-13BD-49C3-A206-EF1589859040}" dt="2023-11-13T15:21:39.052" v="1779"/>
          <ac:spMkLst>
            <pc:docMk/>
            <pc:sldMk cId="2227097842" sldId="327"/>
            <ac:spMk id="4" creationId="{909C1B2B-A4DB-4D12-8A64-9789BB4B5AF1}"/>
          </ac:spMkLst>
        </pc:spChg>
        <pc:spChg chg="ord">
          <ac:chgData name="Cavazos, Esmeralda" userId="a8123084-e289-4fb0-a260-dfc91aed3333" providerId="ADAL" clId="{740BACBD-13BD-49C3-A206-EF1589859040}" dt="2023-11-13T15:21:42.123" v="1781"/>
          <ac:spMkLst>
            <pc:docMk/>
            <pc:sldMk cId="2227097842" sldId="327"/>
            <ac:spMk id="5" creationId="{072B5BEE-3C92-455F-9145-09435B8E745A}"/>
          </ac:spMkLst>
        </pc:spChg>
        <pc:spChg chg="mod">
          <ac:chgData name="Cavazos, Esmeralda" userId="a8123084-e289-4fb0-a260-dfc91aed3333" providerId="ADAL" clId="{740BACBD-13BD-49C3-A206-EF1589859040}" dt="2023-11-12T04:35:27.012" v="101" actId="5793"/>
          <ac:spMkLst>
            <pc:docMk/>
            <pc:sldMk cId="2227097842" sldId="327"/>
            <ac:spMk id="11" creationId="{45E76D4A-51EA-4439-AA72-83A7F2FB7464}"/>
          </ac:spMkLst>
        </pc:spChg>
        <pc:picChg chg="del mod">
          <ac:chgData name="Cavazos, Esmeralda" userId="a8123084-e289-4fb0-a260-dfc91aed3333" providerId="ADAL" clId="{740BACBD-13BD-49C3-A206-EF1589859040}" dt="2023-11-13T15:18:07.929" v="1462" actId="21"/>
          <ac:picMkLst>
            <pc:docMk/>
            <pc:sldMk cId="2227097842" sldId="327"/>
            <ac:picMk id="3" creationId="{3E224BB2-1C08-41A3-82C6-741BAC4FEFD4}"/>
          </ac:picMkLst>
        </pc:picChg>
        <pc:picChg chg="add del mod">
          <ac:chgData name="Cavazos, Esmeralda" userId="a8123084-e289-4fb0-a260-dfc91aed3333" providerId="ADAL" clId="{740BACBD-13BD-49C3-A206-EF1589859040}" dt="2023-11-13T15:19:16.391" v="1591" actId="21"/>
          <ac:picMkLst>
            <pc:docMk/>
            <pc:sldMk cId="2227097842" sldId="327"/>
            <ac:picMk id="6" creationId="{6070566E-12F5-B89A-789C-FDB3C47B89DA}"/>
          </ac:picMkLst>
        </pc:picChg>
        <pc:picChg chg="add mod ord">
          <ac:chgData name="Cavazos, Esmeralda" userId="a8123084-e289-4fb0-a260-dfc91aed3333" providerId="ADAL" clId="{740BACBD-13BD-49C3-A206-EF1589859040}" dt="2023-11-13T15:21:56.919" v="1782"/>
          <ac:picMkLst>
            <pc:docMk/>
            <pc:sldMk cId="2227097842" sldId="327"/>
            <ac:picMk id="7" creationId="{B8481AF0-0F9D-B2D5-6FC1-0563968A14FE}"/>
          </ac:picMkLst>
        </pc:picChg>
      </pc:sldChg>
      <pc:sldChg chg="modSp mod">
        <pc:chgData name="Cavazos, Esmeralda" userId="a8123084-e289-4fb0-a260-dfc91aed3333" providerId="ADAL" clId="{740BACBD-13BD-49C3-A206-EF1589859040}" dt="2023-11-12T04:29:33.470" v="0" actId="12"/>
        <pc:sldMkLst>
          <pc:docMk/>
          <pc:sldMk cId="1102447712" sldId="328"/>
        </pc:sldMkLst>
        <pc:spChg chg="mod">
          <ac:chgData name="Cavazos, Esmeralda" userId="a8123084-e289-4fb0-a260-dfc91aed3333" providerId="ADAL" clId="{740BACBD-13BD-49C3-A206-EF1589859040}" dt="2023-11-12T04:29:33.470" v="0" actId="12"/>
          <ac:spMkLst>
            <pc:docMk/>
            <pc:sldMk cId="1102447712" sldId="328"/>
            <ac:spMk id="9" creationId="{00000000-0000-0000-0000-000000000000}"/>
          </ac:spMkLst>
        </pc:spChg>
      </pc:sldChg>
      <pc:sldChg chg="modSp mod">
        <pc:chgData name="Cavazos, Esmeralda" userId="a8123084-e289-4fb0-a260-dfc91aed3333" providerId="ADAL" clId="{740BACBD-13BD-49C3-A206-EF1589859040}" dt="2023-11-13T14:52:40.039" v="1007" actId="12"/>
        <pc:sldMkLst>
          <pc:docMk/>
          <pc:sldMk cId="2088153484" sldId="330"/>
        </pc:sldMkLst>
        <pc:spChg chg="mod">
          <ac:chgData name="Cavazos, Esmeralda" userId="a8123084-e289-4fb0-a260-dfc91aed3333" providerId="ADAL" clId="{740BACBD-13BD-49C3-A206-EF1589859040}" dt="2023-11-13T14:52:40.039" v="1007" actId="12"/>
          <ac:spMkLst>
            <pc:docMk/>
            <pc:sldMk cId="2088153484" sldId="330"/>
            <ac:spMk id="5" creationId="{00000000-0000-0000-0000-000000000000}"/>
          </ac:spMkLst>
        </pc:spChg>
      </pc:sldChg>
      <pc:sldChg chg="modSp mod">
        <pc:chgData name="Cavazos, Esmeralda" userId="a8123084-e289-4fb0-a260-dfc91aed3333" providerId="ADAL" clId="{740BACBD-13BD-49C3-A206-EF1589859040}" dt="2023-11-13T15:14:16.246" v="1449" actId="179"/>
        <pc:sldMkLst>
          <pc:docMk/>
          <pc:sldMk cId="875990598" sldId="332"/>
        </pc:sldMkLst>
        <pc:spChg chg="mod">
          <ac:chgData name="Cavazos, Esmeralda" userId="a8123084-e289-4fb0-a260-dfc91aed3333" providerId="ADAL" clId="{740BACBD-13BD-49C3-A206-EF1589859040}" dt="2023-11-13T15:14:16.246" v="1449" actId="179"/>
          <ac:spMkLst>
            <pc:docMk/>
            <pc:sldMk cId="875990598" sldId="332"/>
            <ac:spMk id="5" creationId="{00000000-0000-0000-0000-000000000000}"/>
          </ac:spMkLst>
        </pc:spChg>
      </pc:sldChg>
      <pc:sldChg chg="addSp delSp modSp mod">
        <pc:chgData name="Cavazos, Esmeralda" userId="a8123084-e289-4fb0-a260-dfc91aed3333" providerId="ADAL" clId="{740BACBD-13BD-49C3-A206-EF1589859040}" dt="2023-11-13T14:43:31.586" v="539" actId="12"/>
        <pc:sldMkLst>
          <pc:docMk/>
          <pc:sldMk cId="881021078" sldId="335"/>
        </pc:sldMkLst>
        <pc:spChg chg="mod">
          <ac:chgData name="Cavazos, Esmeralda" userId="a8123084-e289-4fb0-a260-dfc91aed3333" providerId="ADAL" clId="{740BACBD-13BD-49C3-A206-EF1589859040}" dt="2023-11-13T14:43:31.586" v="539" actId="12"/>
          <ac:spMkLst>
            <pc:docMk/>
            <pc:sldMk cId="881021078" sldId="335"/>
            <ac:spMk id="12" creationId="{FC042FBD-BD08-4735-B74E-C8D2B4F214DE}"/>
          </ac:spMkLst>
        </pc:spChg>
        <pc:picChg chg="add mod">
          <ac:chgData name="Cavazos, Esmeralda" userId="a8123084-e289-4fb0-a260-dfc91aed3333" providerId="ADAL" clId="{740BACBD-13BD-49C3-A206-EF1589859040}" dt="2023-11-13T14:41:04.946" v="363" actId="962"/>
          <ac:picMkLst>
            <pc:docMk/>
            <pc:sldMk cId="881021078" sldId="335"/>
            <ac:picMk id="5" creationId="{EB2EEB82-8843-0C5C-FDE4-0964769FC95B}"/>
          </ac:picMkLst>
        </pc:picChg>
        <pc:picChg chg="del">
          <ac:chgData name="Cavazos, Esmeralda" userId="a8123084-e289-4fb0-a260-dfc91aed3333" providerId="ADAL" clId="{740BACBD-13BD-49C3-A206-EF1589859040}" dt="2023-11-13T14:39:36.986" v="226" actId="21"/>
          <ac:picMkLst>
            <pc:docMk/>
            <pc:sldMk cId="881021078" sldId="335"/>
            <ac:picMk id="8" creationId="{FC2FA433-A657-44E4-8F01-1F9C921E71D1}"/>
          </ac:picMkLst>
        </pc:picChg>
      </pc:sldChg>
      <pc:sldChg chg="modSp mod">
        <pc:chgData name="Cavazos, Esmeralda" userId="a8123084-e289-4fb0-a260-dfc91aed3333" providerId="ADAL" clId="{740BACBD-13BD-49C3-A206-EF1589859040}" dt="2023-11-13T14:47:41.910" v="603" actId="255"/>
        <pc:sldMkLst>
          <pc:docMk/>
          <pc:sldMk cId="927360564" sldId="337"/>
        </pc:sldMkLst>
        <pc:spChg chg="mod">
          <ac:chgData name="Cavazos, Esmeralda" userId="a8123084-e289-4fb0-a260-dfc91aed3333" providerId="ADAL" clId="{740BACBD-13BD-49C3-A206-EF1589859040}" dt="2023-11-13T14:47:41.910" v="603" actId="255"/>
          <ac:spMkLst>
            <pc:docMk/>
            <pc:sldMk cId="927360564" sldId="337"/>
            <ac:spMk id="5" creationId="{4A0757BD-9864-42FC-A18D-F5E5B2EA3E54}"/>
          </ac:spMkLst>
        </pc:spChg>
        <pc:picChg chg="mod">
          <ac:chgData name="Cavazos, Esmeralda" userId="a8123084-e289-4fb0-a260-dfc91aed3333" providerId="ADAL" clId="{740BACBD-13BD-49C3-A206-EF1589859040}" dt="2023-11-13T14:47:31.413" v="602" actId="14100"/>
          <ac:picMkLst>
            <pc:docMk/>
            <pc:sldMk cId="927360564" sldId="337"/>
            <ac:picMk id="6" creationId="{41B4C9CE-FEB6-491E-885B-0B0CADF883B5}"/>
          </ac:picMkLst>
        </pc:picChg>
      </pc:sldChg>
      <pc:sldChg chg="modSp mod">
        <pc:chgData name="Cavazos, Esmeralda" userId="a8123084-e289-4fb0-a260-dfc91aed3333" providerId="ADAL" clId="{740BACBD-13BD-49C3-A206-EF1589859040}" dt="2023-11-13T14:42:46.905" v="537" actId="962"/>
        <pc:sldMkLst>
          <pc:docMk/>
          <pc:sldMk cId="2717474123" sldId="338"/>
        </pc:sldMkLst>
        <pc:spChg chg="mod">
          <ac:chgData name="Cavazos, Esmeralda" userId="a8123084-e289-4fb0-a260-dfc91aed3333" providerId="ADAL" clId="{740BACBD-13BD-49C3-A206-EF1589859040}" dt="2023-11-13T14:37:34.017" v="172" actId="20577"/>
          <ac:spMkLst>
            <pc:docMk/>
            <pc:sldMk cId="2717474123" sldId="338"/>
            <ac:spMk id="12" creationId="{FC042FBD-BD08-4735-B74E-C8D2B4F214DE}"/>
          </ac:spMkLst>
        </pc:spChg>
        <pc:spChg chg="mod">
          <ac:chgData name="Cavazos, Esmeralda" userId="a8123084-e289-4fb0-a260-dfc91aed3333" providerId="ADAL" clId="{740BACBD-13BD-49C3-A206-EF1589859040}" dt="2023-11-12T04:33:42.036" v="96" actId="20577"/>
          <ac:spMkLst>
            <pc:docMk/>
            <pc:sldMk cId="2717474123" sldId="338"/>
            <ac:spMk id="13" creationId="{2806DA5B-7479-4E2F-BCE0-224F56DB508E}"/>
          </ac:spMkLst>
        </pc:spChg>
        <pc:picChg chg="mod">
          <ac:chgData name="Cavazos, Esmeralda" userId="a8123084-e289-4fb0-a260-dfc91aed3333" providerId="ADAL" clId="{740BACBD-13BD-49C3-A206-EF1589859040}" dt="2023-11-13T14:42:46.905" v="537" actId="962"/>
          <ac:picMkLst>
            <pc:docMk/>
            <pc:sldMk cId="2717474123" sldId="338"/>
            <ac:picMk id="8" creationId="{C453F7E3-69D3-413C-9DD7-619E5FB8EEFC}"/>
          </ac:picMkLst>
        </pc:picChg>
      </pc:sldChg>
      <pc:sldChg chg="modSp mod">
        <pc:chgData name="Cavazos, Esmeralda" userId="a8123084-e289-4fb0-a260-dfc91aed3333" providerId="ADAL" clId="{740BACBD-13BD-49C3-A206-EF1589859040}" dt="2023-11-13T14:53:45.244" v="1013" actId="179"/>
        <pc:sldMkLst>
          <pc:docMk/>
          <pc:sldMk cId="3971821915" sldId="339"/>
        </pc:sldMkLst>
        <pc:spChg chg="mod">
          <ac:chgData name="Cavazos, Esmeralda" userId="a8123084-e289-4fb0-a260-dfc91aed3333" providerId="ADAL" clId="{740BACBD-13BD-49C3-A206-EF1589859040}" dt="2023-11-13T14:53:45.244" v="1013" actId="179"/>
          <ac:spMkLst>
            <pc:docMk/>
            <pc:sldMk cId="3971821915" sldId="339"/>
            <ac:spMk id="5" creationId="{00000000-0000-0000-0000-000000000000}"/>
          </ac:spMkLst>
        </pc:spChg>
      </pc:sldChg>
      <pc:sldChg chg="modSp mod addCm delCm modCm">
        <pc:chgData name="Cavazos, Esmeralda" userId="a8123084-e289-4fb0-a260-dfc91aed3333" providerId="ADAL" clId="{740BACBD-13BD-49C3-A206-EF1589859040}" dt="2023-11-13T15:07:31.071" v="1279" actId="255"/>
        <pc:sldMkLst>
          <pc:docMk/>
          <pc:sldMk cId="224802541" sldId="340"/>
        </pc:sldMkLst>
        <pc:spChg chg="mod">
          <ac:chgData name="Cavazos, Esmeralda" userId="a8123084-e289-4fb0-a260-dfc91aed3333" providerId="ADAL" clId="{740BACBD-13BD-49C3-A206-EF1589859040}" dt="2023-11-13T15:07:31.071" v="1279" actId="255"/>
          <ac:spMkLst>
            <pc:docMk/>
            <pc:sldMk cId="224802541" sldId="340"/>
            <ac:spMk id="5" creationId="{00000000-0000-0000-0000-000000000000}"/>
          </ac:spMkLst>
        </pc:spChg>
      </pc:sldChg>
      <pc:sldChg chg="modSp mod addCm delCm">
        <pc:chgData name="Cavazos, Esmeralda" userId="a8123084-e289-4fb0-a260-dfc91aed3333" providerId="ADAL" clId="{740BACBD-13BD-49C3-A206-EF1589859040}" dt="2023-11-13T15:13:45.701" v="1446"/>
        <pc:sldMkLst>
          <pc:docMk/>
          <pc:sldMk cId="2502928992" sldId="341"/>
        </pc:sldMkLst>
        <pc:spChg chg="mod">
          <ac:chgData name="Cavazos, Esmeralda" userId="a8123084-e289-4fb0-a260-dfc91aed3333" providerId="ADAL" clId="{740BACBD-13BD-49C3-A206-EF1589859040}" dt="2023-11-13T15:13:11.142" v="1445" actId="179"/>
          <ac:spMkLst>
            <pc:docMk/>
            <pc:sldMk cId="2502928992" sldId="341"/>
            <ac:spMk id="5" creationId="{00000000-0000-0000-0000-000000000000}"/>
          </ac:spMkLst>
        </pc:spChg>
      </pc:sldChg>
      <pc:sldChg chg="modSp mod">
        <pc:chgData name="Cavazos, Esmeralda" userId="a8123084-e289-4fb0-a260-dfc91aed3333" providerId="ADAL" clId="{740BACBD-13BD-49C3-A206-EF1589859040}" dt="2023-11-13T15:16:23.381" v="1457" actId="1076"/>
        <pc:sldMkLst>
          <pc:docMk/>
          <pc:sldMk cId="2668837114" sldId="342"/>
        </pc:sldMkLst>
        <pc:spChg chg="mod">
          <ac:chgData name="Cavazos, Esmeralda" userId="a8123084-e289-4fb0-a260-dfc91aed3333" providerId="ADAL" clId="{740BACBD-13BD-49C3-A206-EF1589859040}" dt="2023-11-13T15:16:23.381" v="1457" actId="1076"/>
          <ac:spMkLst>
            <pc:docMk/>
            <pc:sldMk cId="2668837114" sldId="342"/>
            <ac:spMk id="7" creationId="{4EB9D7BD-82EA-422A-B27A-4DC5C980F67F}"/>
          </ac:spMkLst>
        </pc:spChg>
        <pc:graphicFrameChg chg="mod modGraphic">
          <ac:chgData name="Cavazos, Esmeralda" userId="a8123084-e289-4fb0-a260-dfc91aed3333" providerId="ADAL" clId="{740BACBD-13BD-49C3-A206-EF1589859040}" dt="2023-11-13T15:16:18.397" v="1456" actId="1076"/>
          <ac:graphicFrameMkLst>
            <pc:docMk/>
            <pc:sldMk cId="2668837114" sldId="342"/>
            <ac:graphicFrameMk id="6" creationId="{00000000-0000-0000-0000-000000000000}"/>
          </ac:graphicFrameMkLst>
        </pc:graphicFrameChg>
      </pc:sldChg>
      <pc:sldChg chg="modSp mod">
        <pc:chgData name="Cavazos, Esmeralda" userId="a8123084-e289-4fb0-a260-dfc91aed3333" providerId="ADAL" clId="{740BACBD-13BD-49C3-A206-EF1589859040}" dt="2023-11-13T15:14:43.549" v="1451" actId="27636"/>
        <pc:sldMkLst>
          <pc:docMk/>
          <pc:sldMk cId="3444066202" sldId="343"/>
        </pc:sldMkLst>
        <pc:spChg chg="mod">
          <ac:chgData name="Cavazos, Esmeralda" userId="a8123084-e289-4fb0-a260-dfc91aed3333" providerId="ADAL" clId="{740BACBD-13BD-49C3-A206-EF1589859040}" dt="2023-11-13T15:14:43.549" v="1451" actId="27636"/>
          <ac:spMkLst>
            <pc:docMk/>
            <pc:sldMk cId="3444066202" sldId="343"/>
            <ac:spMk id="5" creationId="{7614AB7B-0DFD-41A3-B177-ECDB3E6158C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F446C43-EB82-4138-A36F-B1DC16D91118}"/>
              </a:ext>
            </a:extLst>
          </p:cNvPr>
          <p:cNvSpPr>
            <a:spLocks noGrp="1"/>
          </p:cNvSpPr>
          <p:nvPr>
            <p:ph type="hdr" sz="quarter"/>
          </p:nvPr>
        </p:nvSpPr>
        <p:spPr>
          <a:xfrm>
            <a:off x="1" y="1"/>
            <a:ext cx="3037735" cy="463064"/>
          </a:xfrm>
          <a:prstGeom prst="rect">
            <a:avLst/>
          </a:prstGeom>
        </p:spPr>
        <p:txBody>
          <a:bodyPr vert="horz" lIns="90431" tIns="45216" rIns="90431" bIns="45216" rtlCol="0"/>
          <a:lstStyle>
            <a:lvl1pPr algn="l">
              <a:defRPr sz="1200"/>
            </a:lvl1pPr>
          </a:lstStyle>
          <a:p>
            <a:endParaRPr lang="en-US" dirty="0"/>
          </a:p>
        </p:txBody>
      </p:sp>
      <p:sp>
        <p:nvSpPr>
          <p:cNvPr id="3" name="Date Placeholder 2">
            <a:extLst>
              <a:ext uri="{FF2B5EF4-FFF2-40B4-BE49-F238E27FC236}">
                <a16:creationId xmlns:a16="http://schemas.microsoft.com/office/drawing/2014/main" id="{D24665CA-B3F0-4534-B5F8-9DBDCA15008A}"/>
              </a:ext>
            </a:extLst>
          </p:cNvPr>
          <p:cNvSpPr>
            <a:spLocks noGrp="1"/>
          </p:cNvSpPr>
          <p:nvPr>
            <p:ph type="dt" sz="quarter" idx="1"/>
          </p:nvPr>
        </p:nvSpPr>
        <p:spPr>
          <a:xfrm>
            <a:off x="3971082" y="1"/>
            <a:ext cx="3037735" cy="463064"/>
          </a:xfrm>
          <a:prstGeom prst="rect">
            <a:avLst/>
          </a:prstGeom>
        </p:spPr>
        <p:txBody>
          <a:bodyPr vert="horz" lIns="90431" tIns="45216" rIns="90431" bIns="45216" rtlCol="0"/>
          <a:lstStyle>
            <a:lvl1pPr algn="r">
              <a:defRPr sz="1200"/>
            </a:lvl1pPr>
          </a:lstStyle>
          <a:p>
            <a:fld id="{323F4C54-0F0E-468E-A587-E4ABF93476D6}" type="datetimeFigureOut">
              <a:rPr lang="en-US" smtClean="0"/>
              <a:t>11/13/2023</a:t>
            </a:fld>
            <a:endParaRPr lang="en-US" dirty="0"/>
          </a:p>
        </p:txBody>
      </p:sp>
      <p:sp>
        <p:nvSpPr>
          <p:cNvPr id="4" name="Footer Placeholder 3">
            <a:extLst>
              <a:ext uri="{FF2B5EF4-FFF2-40B4-BE49-F238E27FC236}">
                <a16:creationId xmlns:a16="http://schemas.microsoft.com/office/drawing/2014/main" id="{E80DFBD6-4D42-4CF5-9B5E-1C6B80EEC23F}"/>
              </a:ext>
            </a:extLst>
          </p:cNvPr>
          <p:cNvSpPr>
            <a:spLocks noGrp="1"/>
          </p:cNvSpPr>
          <p:nvPr>
            <p:ph type="ftr" sz="quarter" idx="2"/>
          </p:nvPr>
        </p:nvSpPr>
        <p:spPr>
          <a:xfrm>
            <a:off x="1" y="8773012"/>
            <a:ext cx="3037735" cy="463064"/>
          </a:xfrm>
          <a:prstGeom prst="rect">
            <a:avLst/>
          </a:prstGeom>
        </p:spPr>
        <p:txBody>
          <a:bodyPr vert="horz" lIns="90431" tIns="45216" rIns="90431" bIns="45216"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4877505-009B-4C18-A95F-A36AD9935B7D}"/>
              </a:ext>
            </a:extLst>
          </p:cNvPr>
          <p:cNvSpPr>
            <a:spLocks noGrp="1"/>
          </p:cNvSpPr>
          <p:nvPr>
            <p:ph type="sldNum" sz="quarter" idx="3"/>
          </p:nvPr>
        </p:nvSpPr>
        <p:spPr>
          <a:xfrm>
            <a:off x="3971082" y="8773012"/>
            <a:ext cx="3037735" cy="463064"/>
          </a:xfrm>
          <a:prstGeom prst="rect">
            <a:avLst/>
          </a:prstGeom>
        </p:spPr>
        <p:txBody>
          <a:bodyPr vert="horz" lIns="90431" tIns="45216" rIns="90431" bIns="45216" rtlCol="0" anchor="b"/>
          <a:lstStyle>
            <a:lvl1pPr algn="r">
              <a:defRPr sz="1200"/>
            </a:lvl1pPr>
          </a:lstStyle>
          <a:p>
            <a:fld id="{A2EC64BA-82CB-48FF-9E84-F39A9DD753C9}" type="slidenum">
              <a:rPr lang="en-US" smtClean="0"/>
              <a:t>‹#›</a:t>
            </a:fld>
            <a:endParaRPr lang="en-US" dirty="0"/>
          </a:p>
        </p:txBody>
      </p:sp>
    </p:spTree>
    <p:extLst>
      <p:ext uri="{BB962C8B-B14F-4D97-AF65-F5344CB8AC3E}">
        <p14:creationId xmlns:p14="http://schemas.microsoft.com/office/powerpoint/2010/main" val="22112909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3408"/>
          </a:xfrm>
          <a:prstGeom prst="rect">
            <a:avLst/>
          </a:prstGeom>
        </p:spPr>
        <p:txBody>
          <a:bodyPr vert="horz" lIns="92295" tIns="46147" rIns="92295" bIns="46147" rtlCol="0"/>
          <a:lstStyle>
            <a:lvl1pPr algn="l">
              <a:defRPr sz="1200"/>
            </a:lvl1pPr>
          </a:lstStyle>
          <a:p>
            <a:endParaRPr lang="en-US" dirty="0"/>
          </a:p>
        </p:txBody>
      </p:sp>
      <p:sp>
        <p:nvSpPr>
          <p:cNvPr id="3" name="Date Placeholder 2"/>
          <p:cNvSpPr>
            <a:spLocks noGrp="1"/>
          </p:cNvSpPr>
          <p:nvPr>
            <p:ph type="dt" idx="1"/>
          </p:nvPr>
        </p:nvSpPr>
        <p:spPr>
          <a:xfrm>
            <a:off x="3970940" y="1"/>
            <a:ext cx="3037840" cy="463408"/>
          </a:xfrm>
          <a:prstGeom prst="rect">
            <a:avLst/>
          </a:prstGeom>
        </p:spPr>
        <p:txBody>
          <a:bodyPr vert="horz" lIns="92295" tIns="46147" rIns="92295" bIns="46147" rtlCol="0"/>
          <a:lstStyle>
            <a:lvl1pPr algn="r">
              <a:defRPr sz="1200"/>
            </a:lvl1pPr>
          </a:lstStyle>
          <a:p>
            <a:fld id="{45B9141D-177B-4807-A9D2-94CF7C562477}" type="datetimeFigureOut">
              <a:rPr lang="en-US" smtClean="0"/>
              <a:t>11/13/2023</a:t>
            </a:fld>
            <a:endParaRPr lang="en-US" dirty="0"/>
          </a:p>
        </p:txBody>
      </p:sp>
      <p:sp>
        <p:nvSpPr>
          <p:cNvPr id="4" name="Slide Image Placeholder 3"/>
          <p:cNvSpPr>
            <a:spLocks noGrp="1" noRot="1" noChangeAspect="1"/>
          </p:cNvSpPr>
          <p:nvPr>
            <p:ph type="sldImg" idx="2"/>
          </p:nvPr>
        </p:nvSpPr>
        <p:spPr>
          <a:xfrm>
            <a:off x="735013" y="1154113"/>
            <a:ext cx="5540375" cy="3116262"/>
          </a:xfrm>
          <a:prstGeom prst="rect">
            <a:avLst/>
          </a:prstGeom>
          <a:noFill/>
          <a:ln w="12700">
            <a:solidFill>
              <a:prstClr val="black"/>
            </a:solidFill>
          </a:ln>
        </p:spPr>
        <p:txBody>
          <a:bodyPr vert="horz" lIns="92295" tIns="46147" rIns="92295" bIns="46147" rtlCol="0" anchor="ctr"/>
          <a:lstStyle/>
          <a:p>
            <a:endParaRPr lang="en-US" dirty="0"/>
          </a:p>
        </p:txBody>
      </p:sp>
      <p:sp>
        <p:nvSpPr>
          <p:cNvPr id="5" name="Notes Placeholder 4"/>
          <p:cNvSpPr>
            <a:spLocks noGrp="1"/>
          </p:cNvSpPr>
          <p:nvPr>
            <p:ph type="body" sz="quarter" idx="3"/>
          </p:nvPr>
        </p:nvSpPr>
        <p:spPr>
          <a:xfrm>
            <a:off x="701040" y="4444861"/>
            <a:ext cx="5608320" cy="3636704"/>
          </a:xfrm>
          <a:prstGeom prst="rect">
            <a:avLst/>
          </a:prstGeom>
        </p:spPr>
        <p:txBody>
          <a:bodyPr vert="horz" lIns="92295" tIns="46147" rIns="92295" bIns="4614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71"/>
            <a:ext cx="3037840" cy="463407"/>
          </a:xfrm>
          <a:prstGeom prst="rect">
            <a:avLst/>
          </a:prstGeom>
        </p:spPr>
        <p:txBody>
          <a:bodyPr vert="horz" lIns="92295" tIns="46147" rIns="92295" bIns="4614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0" y="8772671"/>
            <a:ext cx="3037840" cy="463407"/>
          </a:xfrm>
          <a:prstGeom prst="rect">
            <a:avLst/>
          </a:prstGeom>
        </p:spPr>
        <p:txBody>
          <a:bodyPr vert="horz" lIns="92295" tIns="46147" rIns="92295" bIns="46147" rtlCol="0" anchor="b"/>
          <a:lstStyle>
            <a:lvl1pPr algn="r">
              <a:defRPr sz="1200"/>
            </a:lvl1pPr>
          </a:lstStyle>
          <a:p>
            <a:fld id="{41C19E84-432F-4B13-8A59-CF116900378E}" type="slidenum">
              <a:rPr lang="en-US" smtClean="0"/>
              <a:t>‹#›</a:t>
            </a:fld>
            <a:endParaRPr lang="en-US" dirty="0"/>
          </a:p>
        </p:txBody>
      </p:sp>
    </p:spTree>
    <p:extLst>
      <p:ext uri="{BB962C8B-B14F-4D97-AF65-F5344CB8AC3E}">
        <p14:creationId xmlns:p14="http://schemas.microsoft.com/office/powerpoint/2010/main" val="535326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1</a:t>
            </a:fld>
            <a:endParaRPr lang="en-US" dirty="0"/>
          </a:p>
        </p:txBody>
      </p:sp>
    </p:spTree>
    <p:extLst>
      <p:ext uri="{BB962C8B-B14F-4D97-AF65-F5344CB8AC3E}">
        <p14:creationId xmlns:p14="http://schemas.microsoft.com/office/powerpoint/2010/main" val="1067874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10</a:t>
            </a:fld>
            <a:endParaRPr lang="en-US" dirty="0"/>
          </a:p>
        </p:txBody>
      </p:sp>
    </p:spTree>
    <p:extLst>
      <p:ext uri="{BB962C8B-B14F-4D97-AF65-F5344CB8AC3E}">
        <p14:creationId xmlns:p14="http://schemas.microsoft.com/office/powerpoint/2010/main" val="3889762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5"/>
          </p:nvPr>
        </p:nvSpPr>
        <p:spPr/>
        <p:txBody>
          <a:bodyPr/>
          <a:lstStyle/>
          <a:p>
            <a:fld id="{41C19E84-432F-4B13-8A59-CF116900378E}" type="slidenum">
              <a:rPr lang="en-US" smtClean="0"/>
              <a:t>11</a:t>
            </a:fld>
            <a:endParaRPr lang="en-US" dirty="0"/>
          </a:p>
        </p:txBody>
      </p:sp>
    </p:spTree>
    <p:extLst>
      <p:ext uri="{BB962C8B-B14F-4D97-AF65-F5344CB8AC3E}">
        <p14:creationId xmlns:p14="http://schemas.microsoft.com/office/powerpoint/2010/main" val="2650329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0" kern="1200" dirty="0">
              <a:latin typeface="+mn-lt"/>
              <a:ea typeface="Open Sans Semibold" panose="020B0706030804020204" pitchFamily="34" charset="0"/>
              <a:cs typeface="Open Sans Semibold" panose="020B0706030804020204" pitchFamily="34" charset="0"/>
            </a:endParaRPr>
          </a:p>
        </p:txBody>
      </p:sp>
      <p:sp>
        <p:nvSpPr>
          <p:cNvPr id="4" name="Slide Number Placeholder 3"/>
          <p:cNvSpPr>
            <a:spLocks noGrp="1"/>
          </p:cNvSpPr>
          <p:nvPr>
            <p:ph type="sldNum" sz="quarter" idx="5"/>
          </p:nvPr>
        </p:nvSpPr>
        <p:spPr/>
        <p:txBody>
          <a:bodyPr/>
          <a:lstStyle/>
          <a:p>
            <a:fld id="{41C19E84-432F-4B13-8A59-CF116900378E}" type="slidenum">
              <a:rPr lang="en-US" smtClean="0"/>
              <a:t>12</a:t>
            </a:fld>
            <a:endParaRPr lang="en-US" dirty="0"/>
          </a:p>
        </p:txBody>
      </p:sp>
    </p:spTree>
    <p:extLst>
      <p:ext uri="{BB962C8B-B14F-4D97-AF65-F5344CB8AC3E}">
        <p14:creationId xmlns:p14="http://schemas.microsoft.com/office/powerpoint/2010/main" val="1964800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13</a:t>
            </a:fld>
            <a:endParaRPr lang="en-US" dirty="0"/>
          </a:p>
        </p:txBody>
      </p:sp>
    </p:spTree>
    <p:extLst>
      <p:ext uri="{BB962C8B-B14F-4D97-AF65-F5344CB8AC3E}">
        <p14:creationId xmlns:p14="http://schemas.microsoft.com/office/powerpoint/2010/main" val="1123900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14</a:t>
            </a:fld>
            <a:endParaRPr lang="en-US" dirty="0"/>
          </a:p>
        </p:txBody>
      </p:sp>
    </p:spTree>
    <p:extLst>
      <p:ext uri="{BB962C8B-B14F-4D97-AF65-F5344CB8AC3E}">
        <p14:creationId xmlns:p14="http://schemas.microsoft.com/office/powerpoint/2010/main" val="707434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15</a:t>
            </a:fld>
            <a:endParaRPr lang="en-US" dirty="0"/>
          </a:p>
        </p:txBody>
      </p:sp>
    </p:spTree>
    <p:extLst>
      <p:ext uri="{BB962C8B-B14F-4D97-AF65-F5344CB8AC3E}">
        <p14:creationId xmlns:p14="http://schemas.microsoft.com/office/powerpoint/2010/main" val="167414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16</a:t>
            </a:fld>
            <a:endParaRPr lang="en-US" dirty="0"/>
          </a:p>
        </p:txBody>
      </p:sp>
    </p:spTree>
    <p:extLst>
      <p:ext uri="{BB962C8B-B14F-4D97-AF65-F5344CB8AC3E}">
        <p14:creationId xmlns:p14="http://schemas.microsoft.com/office/powerpoint/2010/main" val="2647510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17</a:t>
            </a:fld>
            <a:endParaRPr lang="en-US" dirty="0"/>
          </a:p>
        </p:txBody>
      </p:sp>
    </p:spTree>
    <p:extLst>
      <p:ext uri="{BB962C8B-B14F-4D97-AF65-F5344CB8AC3E}">
        <p14:creationId xmlns:p14="http://schemas.microsoft.com/office/powerpoint/2010/main" val="30773513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18</a:t>
            </a:fld>
            <a:endParaRPr lang="en-US" dirty="0"/>
          </a:p>
        </p:txBody>
      </p:sp>
    </p:spTree>
    <p:extLst>
      <p:ext uri="{BB962C8B-B14F-4D97-AF65-F5344CB8AC3E}">
        <p14:creationId xmlns:p14="http://schemas.microsoft.com/office/powerpoint/2010/main" val="31967075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19</a:t>
            </a:fld>
            <a:endParaRPr lang="en-US" dirty="0"/>
          </a:p>
        </p:txBody>
      </p:sp>
    </p:spTree>
    <p:extLst>
      <p:ext uri="{BB962C8B-B14F-4D97-AF65-F5344CB8AC3E}">
        <p14:creationId xmlns:p14="http://schemas.microsoft.com/office/powerpoint/2010/main" val="1818843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2</a:t>
            </a:fld>
            <a:endParaRPr lang="en-US" dirty="0"/>
          </a:p>
        </p:txBody>
      </p:sp>
    </p:spTree>
    <p:extLst>
      <p:ext uri="{BB962C8B-B14F-4D97-AF65-F5344CB8AC3E}">
        <p14:creationId xmlns:p14="http://schemas.microsoft.com/office/powerpoint/2010/main" val="18392265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5"/>
          </p:nvPr>
        </p:nvSpPr>
        <p:spPr/>
        <p:txBody>
          <a:bodyPr/>
          <a:lstStyle/>
          <a:p>
            <a:fld id="{41C19E84-432F-4B13-8A59-CF116900378E}" type="slidenum">
              <a:rPr lang="en-US" smtClean="0"/>
              <a:t>20</a:t>
            </a:fld>
            <a:endParaRPr lang="en-US" dirty="0"/>
          </a:p>
        </p:txBody>
      </p:sp>
    </p:spTree>
    <p:extLst>
      <p:ext uri="{BB962C8B-B14F-4D97-AF65-F5344CB8AC3E}">
        <p14:creationId xmlns:p14="http://schemas.microsoft.com/office/powerpoint/2010/main" val="272332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21</a:t>
            </a:fld>
            <a:endParaRPr lang="en-US" dirty="0"/>
          </a:p>
        </p:txBody>
      </p:sp>
    </p:spTree>
    <p:extLst>
      <p:ext uri="{BB962C8B-B14F-4D97-AF65-F5344CB8AC3E}">
        <p14:creationId xmlns:p14="http://schemas.microsoft.com/office/powerpoint/2010/main" val="3960385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22</a:t>
            </a:fld>
            <a:endParaRPr lang="en-US" dirty="0"/>
          </a:p>
        </p:txBody>
      </p:sp>
    </p:spTree>
    <p:extLst>
      <p:ext uri="{BB962C8B-B14F-4D97-AF65-F5344CB8AC3E}">
        <p14:creationId xmlns:p14="http://schemas.microsoft.com/office/powerpoint/2010/main" val="3036189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23</a:t>
            </a:fld>
            <a:endParaRPr lang="en-US"/>
          </a:p>
        </p:txBody>
      </p:sp>
    </p:spTree>
    <p:extLst>
      <p:ext uri="{BB962C8B-B14F-4D97-AF65-F5344CB8AC3E}">
        <p14:creationId xmlns:p14="http://schemas.microsoft.com/office/powerpoint/2010/main" val="18718395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19E84-432F-4B13-8A59-CF116900378E}" type="slidenum">
              <a:rPr lang="en-US" smtClean="0"/>
              <a:t>24</a:t>
            </a:fld>
            <a:endParaRPr lang="en-US" dirty="0"/>
          </a:p>
        </p:txBody>
      </p:sp>
    </p:spTree>
    <p:extLst>
      <p:ext uri="{BB962C8B-B14F-4D97-AF65-F5344CB8AC3E}">
        <p14:creationId xmlns:p14="http://schemas.microsoft.com/office/powerpoint/2010/main" val="1811225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57D91-2730-46C4-A242-8C7B8F89F705}" type="slidenum">
              <a:rPr lang="en-US" smtClean="0"/>
              <a:t>3</a:t>
            </a:fld>
            <a:endParaRPr lang="en-US" dirty="0"/>
          </a:p>
        </p:txBody>
      </p:sp>
    </p:spTree>
    <p:extLst>
      <p:ext uri="{BB962C8B-B14F-4D97-AF65-F5344CB8AC3E}">
        <p14:creationId xmlns:p14="http://schemas.microsoft.com/office/powerpoint/2010/main" val="1726004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solidFill>
                <a:srgbClr val="FF0000"/>
              </a:solidFill>
            </a:endParaRPr>
          </a:p>
        </p:txBody>
      </p:sp>
      <p:sp>
        <p:nvSpPr>
          <p:cNvPr id="4" name="Slide Number Placeholder 3"/>
          <p:cNvSpPr>
            <a:spLocks noGrp="1"/>
          </p:cNvSpPr>
          <p:nvPr>
            <p:ph type="sldNum" sz="quarter" idx="5"/>
          </p:nvPr>
        </p:nvSpPr>
        <p:spPr/>
        <p:txBody>
          <a:bodyPr/>
          <a:lstStyle/>
          <a:p>
            <a:fld id="{41C19E84-432F-4B13-8A59-CF116900378E}" type="slidenum">
              <a:rPr lang="en-US" smtClean="0"/>
              <a:t>4</a:t>
            </a:fld>
            <a:endParaRPr lang="en-US" dirty="0"/>
          </a:p>
        </p:txBody>
      </p:sp>
    </p:spTree>
    <p:extLst>
      <p:ext uri="{BB962C8B-B14F-4D97-AF65-F5344CB8AC3E}">
        <p14:creationId xmlns:p14="http://schemas.microsoft.com/office/powerpoint/2010/main" val="2153971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5"/>
          </p:nvPr>
        </p:nvSpPr>
        <p:spPr/>
        <p:txBody>
          <a:bodyPr/>
          <a:lstStyle/>
          <a:p>
            <a:fld id="{41C19E84-432F-4B13-8A59-CF116900378E}" type="slidenum">
              <a:rPr lang="en-US" smtClean="0"/>
              <a:t>5</a:t>
            </a:fld>
            <a:endParaRPr lang="en-US" dirty="0"/>
          </a:p>
        </p:txBody>
      </p:sp>
    </p:spTree>
    <p:extLst>
      <p:ext uri="{BB962C8B-B14F-4D97-AF65-F5344CB8AC3E}">
        <p14:creationId xmlns:p14="http://schemas.microsoft.com/office/powerpoint/2010/main" val="3524459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5"/>
          </p:nvPr>
        </p:nvSpPr>
        <p:spPr/>
        <p:txBody>
          <a:bodyPr/>
          <a:lstStyle/>
          <a:p>
            <a:fld id="{41C19E84-432F-4B13-8A59-CF116900378E}" type="slidenum">
              <a:rPr lang="en-US" smtClean="0"/>
              <a:t>6</a:t>
            </a:fld>
            <a:endParaRPr lang="en-US" dirty="0"/>
          </a:p>
        </p:txBody>
      </p:sp>
    </p:spTree>
    <p:extLst>
      <p:ext uri="{BB962C8B-B14F-4D97-AF65-F5344CB8AC3E}">
        <p14:creationId xmlns:p14="http://schemas.microsoft.com/office/powerpoint/2010/main" val="1142443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5"/>
          </p:nvPr>
        </p:nvSpPr>
        <p:spPr/>
        <p:txBody>
          <a:bodyPr/>
          <a:lstStyle/>
          <a:p>
            <a:fld id="{41C19E84-432F-4B13-8A59-CF116900378E}" type="slidenum">
              <a:rPr lang="en-US" smtClean="0"/>
              <a:t>7</a:t>
            </a:fld>
            <a:endParaRPr lang="en-US" dirty="0"/>
          </a:p>
        </p:txBody>
      </p:sp>
    </p:spTree>
    <p:extLst>
      <p:ext uri="{BB962C8B-B14F-4D97-AF65-F5344CB8AC3E}">
        <p14:creationId xmlns:p14="http://schemas.microsoft.com/office/powerpoint/2010/main" val="1865227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5"/>
          </p:nvPr>
        </p:nvSpPr>
        <p:spPr/>
        <p:txBody>
          <a:bodyPr/>
          <a:lstStyle/>
          <a:p>
            <a:fld id="{41C19E84-432F-4B13-8A59-CF116900378E}" type="slidenum">
              <a:rPr lang="en-US" smtClean="0"/>
              <a:t>8</a:t>
            </a:fld>
            <a:endParaRPr lang="en-US" dirty="0"/>
          </a:p>
        </p:txBody>
      </p:sp>
    </p:spTree>
    <p:extLst>
      <p:ext uri="{BB962C8B-B14F-4D97-AF65-F5344CB8AC3E}">
        <p14:creationId xmlns:p14="http://schemas.microsoft.com/office/powerpoint/2010/main" val="967720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5"/>
          </p:nvPr>
        </p:nvSpPr>
        <p:spPr/>
        <p:txBody>
          <a:bodyPr/>
          <a:lstStyle/>
          <a:p>
            <a:fld id="{41C19E84-432F-4B13-8A59-CF116900378E}" type="slidenum">
              <a:rPr lang="en-US" smtClean="0"/>
              <a:t>9</a:t>
            </a:fld>
            <a:endParaRPr lang="en-US" dirty="0"/>
          </a:p>
        </p:txBody>
      </p:sp>
    </p:spTree>
    <p:extLst>
      <p:ext uri="{BB962C8B-B14F-4D97-AF65-F5344CB8AC3E}">
        <p14:creationId xmlns:p14="http://schemas.microsoft.com/office/powerpoint/2010/main" val="26277141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7.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EA Opener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7434"/>
            <a:ext cx="9144000" cy="1455651"/>
          </a:xfrm>
          <a:prstGeom prst="rect">
            <a:avLst/>
          </a:prstGeom>
          <a:solidFill>
            <a:schemeClr val="bg1">
              <a:lumMod val="95000"/>
            </a:schemeClr>
          </a:solidFill>
        </p:spPr>
        <p:txBody>
          <a:bodyPr anchor="ctr">
            <a:normAutofit/>
          </a:bodyPr>
          <a:lstStyle>
            <a:lvl1pPr algn="ctr">
              <a:lnSpc>
                <a:spcPct val="90000"/>
              </a:lnSpc>
              <a:defRPr sz="5600" b="1">
                <a:solidFill>
                  <a:srgbClr val="3C6EBE"/>
                </a:solidFill>
                <a:latin typeface="+mn-lt"/>
              </a:defRPr>
            </a:lvl1pPr>
          </a:lstStyle>
          <a:p>
            <a:r>
              <a:rPr lang="en-US" dirty="0"/>
              <a:t>Edit Master title</a:t>
            </a:r>
          </a:p>
        </p:txBody>
      </p:sp>
      <p:sp>
        <p:nvSpPr>
          <p:cNvPr id="3" name="Subtitle 2"/>
          <p:cNvSpPr>
            <a:spLocks noGrp="1"/>
          </p:cNvSpPr>
          <p:nvPr>
            <p:ph type="subTitle" idx="1" hasCustomPrompt="1"/>
          </p:nvPr>
        </p:nvSpPr>
        <p:spPr>
          <a:xfrm>
            <a:off x="1524000" y="4315096"/>
            <a:ext cx="9144000" cy="851564"/>
          </a:xfrm>
          <a:prstGeom prst="rect">
            <a:avLst/>
          </a:prstGeom>
          <a:solidFill>
            <a:schemeClr val="bg1">
              <a:lumMod val="95000"/>
            </a:schemeClr>
          </a:solidFill>
        </p:spPr>
        <p:txBody>
          <a:bodyPr anchor="t"/>
          <a:lstStyle>
            <a:lvl1pPr marL="0" indent="0" algn="ctr">
              <a:lnSpc>
                <a:spcPct val="90000"/>
              </a:lnSpc>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MASTER SUBTITLE</a:t>
            </a:r>
          </a:p>
        </p:txBody>
      </p:sp>
      <p:sp>
        <p:nvSpPr>
          <p:cNvPr id="4" name="Date Placeholder 3"/>
          <p:cNvSpPr>
            <a:spLocks noGrp="1"/>
          </p:cNvSpPr>
          <p:nvPr>
            <p:ph type="dt" sz="half" idx="10"/>
          </p:nvPr>
        </p:nvSpPr>
        <p:spPr>
          <a:xfrm>
            <a:off x="838200" y="6562725"/>
            <a:ext cx="2743200" cy="158750"/>
          </a:xfrm>
        </p:spPr>
        <p:txBody>
          <a:bodyPr/>
          <a:lstStyle>
            <a:lvl1pPr>
              <a:defRPr>
                <a:solidFill>
                  <a:schemeClr val="bg1"/>
                </a:solidFill>
              </a:defRPr>
            </a:lvl1pPr>
          </a:lstStyle>
          <a:p>
            <a:fld id="{EE7050EE-6E2A-4A9E-8BB9-AC854BD910C3}" type="datetime1">
              <a:rPr lang="en-US" smtClean="0"/>
              <a:t>11/13/2023</a:t>
            </a:fld>
            <a:endParaRPr lang="en-US" dirty="0"/>
          </a:p>
        </p:txBody>
      </p:sp>
      <p:sp>
        <p:nvSpPr>
          <p:cNvPr id="5" name="Footer Placeholder 4"/>
          <p:cNvSpPr>
            <a:spLocks noGrp="1"/>
          </p:cNvSpPr>
          <p:nvPr>
            <p:ph type="ftr" sz="quarter" idx="11"/>
          </p:nvPr>
        </p:nvSpPr>
        <p:spPr>
          <a:xfrm>
            <a:off x="4038600" y="6562725"/>
            <a:ext cx="4114800" cy="158750"/>
          </a:xfrm>
        </p:spPr>
        <p:txBody>
          <a:bodyPr/>
          <a:lstStyle>
            <a:lvl1pPr>
              <a:defRPr>
                <a:solidFill>
                  <a:schemeClr val="bg1"/>
                </a:solidFill>
              </a:defRPr>
            </a:lvl1pPr>
          </a:lstStyle>
          <a:p>
            <a:r>
              <a:rPr lang="en-US" dirty="0"/>
              <a:t>Texas Education Agency             2018-2019 School Year </a:t>
            </a:r>
          </a:p>
        </p:txBody>
      </p:sp>
      <p:sp>
        <p:nvSpPr>
          <p:cNvPr id="6" name="Slide Number Placeholder 5"/>
          <p:cNvSpPr>
            <a:spLocks noGrp="1"/>
          </p:cNvSpPr>
          <p:nvPr>
            <p:ph type="sldNum" sz="quarter" idx="12"/>
          </p:nvPr>
        </p:nvSpPr>
        <p:spPr>
          <a:xfrm>
            <a:off x="8610600" y="6562725"/>
            <a:ext cx="2743200" cy="158750"/>
          </a:xfrm>
        </p:spPr>
        <p:txBody>
          <a:bodyPr/>
          <a:lstStyle>
            <a:lvl1pPr>
              <a:defRPr>
                <a:solidFill>
                  <a:schemeClr val="bg1"/>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30613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dirty="0"/>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MASTER SUBTITLE</a:t>
            </a:r>
          </a:p>
        </p:txBody>
      </p:sp>
      <p:sp>
        <p:nvSpPr>
          <p:cNvPr id="4" name="Date Placeholder 3"/>
          <p:cNvSpPr>
            <a:spLocks noGrp="1"/>
          </p:cNvSpPr>
          <p:nvPr>
            <p:ph type="dt" sz="half" idx="10"/>
          </p:nvPr>
        </p:nvSpPr>
        <p:spPr/>
        <p:txBody>
          <a:bodyPr/>
          <a:lstStyle/>
          <a:p>
            <a:fld id="{009A2C3F-E8B4-4D13-9E2D-53E4839F8954}" type="datetime1">
              <a:rPr lang="en-US" smtClean="0"/>
              <a:t>11/13/2023</a:t>
            </a:fld>
            <a:endParaRPr lang="en-US" dirty="0"/>
          </a:p>
        </p:txBody>
      </p:sp>
      <p:sp>
        <p:nvSpPr>
          <p:cNvPr id="5" name="Footer Placeholder 4"/>
          <p:cNvSpPr>
            <a:spLocks noGrp="1"/>
          </p:cNvSpPr>
          <p:nvPr>
            <p:ph type="ftr" sz="quarter" idx="11"/>
          </p:nvPr>
        </p:nvSpPr>
        <p:spPr/>
        <p:txBody>
          <a:bodyPr/>
          <a:lstStyle/>
          <a:p>
            <a:r>
              <a:rPr lang="en-US" dirty="0"/>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1162177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F306D195-BB74-47D5-86AE-D2ADF117BF72}" type="datetime1">
              <a:rPr lang="en-US" smtClean="0"/>
              <a:t>11/13/2023</a:t>
            </a:fld>
            <a:endParaRPr lang="en-US" dirty="0"/>
          </a:p>
        </p:txBody>
      </p:sp>
      <p:sp>
        <p:nvSpPr>
          <p:cNvPr id="5" name="Footer Placeholder 4"/>
          <p:cNvSpPr>
            <a:spLocks noGrp="1"/>
          </p:cNvSpPr>
          <p:nvPr>
            <p:ph type="ftr" sz="quarter" idx="11"/>
          </p:nvPr>
        </p:nvSpPr>
        <p:spPr/>
        <p:txBody>
          <a:bodyPr/>
          <a:lstStyle/>
          <a:p>
            <a:r>
              <a:rPr lang="en-US" dirty="0"/>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2955748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009367" cy="710206"/>
          </a:xfrm>
        </p:spPr>
        <p:txBody>
          <a:bodyPr/>
          <a:lstStyle/>
          <a:p>
            <a:r>
              <a:rPr lang="en-US" dirty="0"/>
              <a:t>Click to edit Master title style</a:t>
            </a:r>
          </a:p>
        </p:txBody>
      </p:sp>
      <p:sp>
        <p:nvSpPr>
          <p:cNvPr id="5" name="Date Placeholder 4"/>
          <p:cNvSpPr>
            <a:spLocks noGrp="1"/>
          </p:cNvSpPr>
          <p:nvPr>
            <p:ph type="dt" sz="half" idx="10"/>
          </p:nvPr>
        </p:nvSpPr>
        <p:spPr/>
        <p:txBody>
          <a:bodyPr/>
          <a:lstStyle/>
          <a:p>
            <a:fld id="{23346082-5627-42FE-B9BC-296C951F3645}" type="datetime1">
              <a:rPr lang="en-US" smtClean="0"/>
              <a:t>11/13/2023</a:t>
            </a:fld>
            <a:endParaRPr lang="en-US" dirty="0"/>
          </a:p>
        </p:txBody>
      </p:sp>
      <p:sp>
        <p:nvSpPr>
          <p:cNvPr id="6" name="Footer Placeholder 5"/>
          <p:cNvSpPr>
            <a:spLocks noGrp="1"/>
          </p:cNvSpPr>
          <p:nvPr>
            <p:ph type="ftr" sz="quarter" idx="11"/>
          </p:nvPr>
        </p:nvSpPr>
        <p:spPr/>
        <p:txBody>
          <a:bodyPr/>
          <a:lstStyle/>
          <a:p>
            <a:r>
              <a:rPr lang="en-US" dirty="0"/>
              <a:t>Texas Education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dirty="0"/>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baseline="0">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3448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4E7DD2AF-8BB8-4CED-8ED9-36A431BD3B97}" type="datetime1">
              <a:rPr lang="en-US" smtClean="0"/>
              <a:t>11/13/2023</a:t>
            </a:fld>
            <a:endParaRPr lang="en-US" dirty="0"/>
          </a:p>
        </p:txBody>
      </p:sp>
      <p:sp>
        <p:nvSpPr>
          <p:cNvPr id="5" name="Footer Placeholder 4"/>
          <p:cNvSpPr>
            <a:spLocks noGrp="1"/>
          </p:cNvSpPr>
          <p:nvPr>
            <p:ph type="ftr" sz="quarter" idx="11"/>
          </p:nvPr>
        </p:nvSpPr>
        <p:spPr/>
        <p:txBody>
          <a:bodyPr/>
          <a:lstStyle/>
          <a:p>
            <a:r>
              <a:rPr lang="en-US" dirty="0"/>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73714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9A74A4C3-DE75-432E-9E7F-5EBC7FD676E2}" type="datetime1">
              <a:rPr lang="en-US" smtClean="0"/>
              <a:t>11/13/2023</a:t>
            </a:fld>
            <a:endParaRPr lang="en-US" dirty="0"/>
          </a:p>
        </p:txBody>
      </p:sp>
      <p:sp>
        <p:nvSpPr>
          <p:cNvPr id="8" name="Footer Placeholder 7"/>
          <p:cNvSpPr>
            <a:spLocks noGrp="1"/>
          </p:cNvSpPr>
          <p:nvPr>
            <p:ph type="ftr" sz="quarter" idx="11"/>
          </p:nvPr>
        </p:nvSpPr>
        <p:spPr/>
        <p:txBody>
          <a:bodyPr/>
          <a:lstStyle/>
          <a:p>
            <a:r>
              <a:rPr lang="en-US" dirty="0"/>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0328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671672-B9E9-43DB-AD6B-A6C99028F8EC}" type="datetime1">
              <a:rPr lang="en-US" smtClean="0"/>
              <a:t>11/13/2023</a:t>
            </a:fld>
            <a:endParaRPr lang="en-US" dirty="0"/>
          </a:p>
        </p:txBody>
      </p:sp>
      <p:sp>
        <p:nvSpPr>
          <p:cNvPr id="4" name="Footer Placeholder 3"/>
          <p:cNvSpPr>
            <a:spLocks noGrp="1"/>
          </p:cNvSpPr>
          <p:nvPr>
            <p:ph type="ftr" sz="quarter" idx="11"/>
          </p:nvPr>
        </p:nvSpPr>
        <p:spPr/>
        <p:txBody>
          <a:bodyPr/>
          <a:lstStyle/>
          <a:p>
            <a:r>
              <a:rPr lang="en-US" dirty="0"/>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dirty="0"/>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Tree>
    <p:extLst>
      <p:ext uri="{BB962C8B-B14F-4D97-AF65-F5344CB8AC3E}">
        <p14:creationId xmlns:p14="http://schemas.microsoft.com/office/powerpoint/2010/main" val="8445589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256BF82-51A7-47BA-8700-2117082F7D5F}" type="datetime1">
              <a:rPr lang="en-US" smtClean="0"/>
              <a:t>11/13/2023</a:t>
            </a:fld>
            <a:endParaRPr lang="en-US" dirty="0"/>
          </a:p>
        </p:txBody>
      </p:sp>
      <p:sp>
        <p:nvSpPr>
          <p:cNvPr id="4" name="Footer Placeholder 3"/>
          <p:cNvSpPr>
            <a:spLocks noGrp="1"/>
          </p:cNvSpPr>
          <p:nvPr>
            <p:ph type="ftr" sz="quarter" idx="11"/>
          </p:nvPr>
        </p:nvSpPr>
        <p:spPr/>
        <p:txBody>
          <a:bodyPr/>
          <a:lstStyle/>
          <a:p>
            <a:r>
              <a:rPr lang="en-US" dirty="0"/>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1672284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584DB3-9D93-4394-81B6-8DF10038E742}" type="datetime1">
              <a:rPr lang="en-US" smtClean="0"/>
              <a:t>11/13/2023</a:t>
            </a:fld>
            <a:endParaRPr lang="en-US" dirty="0"/>
          </a:p>
        </p:txBody>
      </p:sp>
      <p:sp>
        <p:nvSpPr>
          <p:cNvPr id="4" name="Footer Placeholder 3"/>
          <p:cNvSpPr>
            <a:spLocks noGrp="1"/>
          </p:cNvSpPr>
          <p:nvPr>
            <p:ph type="ftr" sz="quarter" idx="11"/>
          </p:nvPr>
        </p:nvSpPr>
        <p:spPr/>
        <p:txBody>
          <a:bodyPr/>
          <a:lstStyle/>
          <a:p>
            <a:r>
              <a:rPr lang="en-US" dirty="0"/>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6059354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3BA0CB4-ED6E-484A-B5F6-ADEA2DAF5948}" type="datetime1">
              <a:rPr lang="en-US" smtClean="0"/>
              <a:t>11/13/2023</a:t>
            </a:fld>
            <a:endParaRPr lang="en-US" dirty="0"/>
          </a:p>
        </p:txBody>
      </p:sp>
      <p:sp>
        <p:nvSpPr>
          <p:cNvPr id="4" name="Footer Placeholder 3"/>
          <p:cNvSpPr>
            <a:spLocks noGrp="1"/>
          </p:cNvSpPr>
          <p:nvPr>
            <p:ph type="ftr" sz="quarter" idx="11"/>
          </p:nvPr>
        </p:nvSpPr>
        <p:spPr/>
        <p:txBody>
          <a:bodyPr/>
          <a:lstStyle/>
          <a:p>
            <a:r>
              <a:rPr lang="en-US" dirty="0"/>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8568719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993D67-1BF2-4589-97D2-7D76D2C5DDAE}" type="datetime1">
              <a:rPr lang="en-US" smtClean="0"/>
              <a:t>11/13/2023</a:t>
            </a:fld>
            <a:endParaRPr lang="en-US" dirty="0"/>
          </a:p>
        </p:txBody>
      </p:sp>
      <p:sp>
        <p:nvSpPr>
          <p:cNvPr id="4" name="Footer Placeholder 3"/>
          <p:cNvSpPr>
            <a:spLocks noGrp="1"/>
          </p:cNvSpPr>
          <p:nvPr>
            <p:ph type="ftr" sz="quarter" idx="11"/>
          </p:nvPr>
        </p:nvSpPr>
        <p:spPr/>
        <p:txBody>
          <a:bodyPr/>
          <a:lstStyle/>
          <a:p>
            <a:r>
              <a:rPr lang="en-US" dirty="0"/>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nchor="ct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3713074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EA Opener Blank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44000" cy="1455649"/>
          </a:xfrm>
          <a:prstGeom prst="rect">
            <a:avLst/>
          </a:prstGeom>
          <a:solidFill>
            <a:schemeClr val="bg1">
              <a:lumMod val="95000"/>
            </a:schemeClr>
          </a:solidFill>
        </p:spPr>
        <p:txBody>
          <a:bodyPr anchor="ctr"/>
          <a:lstStyle>
            <a:lvl1pPr algn="ctr">
              <a:defRPr lang="en-US" sz="6000" b="1" kern="1200" baseline="0" smtClean="0">
                <a:solidFill>
                  <a:srgbClr val="3C6EBE"/>
                </a:solidFill>
                <a:latin typeface="+mn-lt"/>
                <a:ea typeface="+mn-ea"/>
                <a:cs typeface="+mn-cs"/>
              </a:defRPr>
            </a:lvl1pPr>
          </a:lstStyle>
          <a:p>
            <a:r>
              <a:rPr lang="en-US" dirty="0"/>
              <a:t>Edit Master Title</a:t>
            </a:r>
          </a:p>
        </p:txBody>
      </p:sp>
      <p:sp>
        <p:nvSpPr>
          <p:cNvPr id="7" name="Date Placeholder 6"/>
          <p:cNvSpPr>
            <a:spLocks noGrp="1"/>
          </p:cNvSpPr>
          <p:nvPr>
            <p:ph type="dt" sz="half" idx="10"/>
          </p:nvPr>
        </p:nvSpPr>
        <p:spPr/>
        <p:txBody>
          <a:bodyPr/>
          <a:lstStyle/>
          <a:p>
            <a:fld id="{56694EDA-27E8-414C-BFA6-F455085ABF38}" type="datetime1">
              <a:rPr lang="en-US" smtClean="0"/>
              <a:t>11/13/2023</a:t>
            </a:fld>
            <a:endParaRPr lang="en-US" dirty="0"/>
          </a:p>
        </p:txBody>
      </p:sp>
      <p:sp>
        <p:nvSpPr>
          <p:cNvPr id="8" name="Footer Placeholder 7"/>
          <p:cNvSpPr>
            <a:spLocks noGrp="1"/>
          </p:cNvSpPr>
          <p:nvPr>
            <p:ph type="ftr" sz="quarter" idx="11"/>
          </p:nvPr>
        </p:nvSpPr>
        <p:spPr/>
        <p:txBody>
          <a:bodyPr/>
          <a:lstStyle/>
          <a:p>
            <a:r>
              <a:rPr lang="en-US" dirty="0"/>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0"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397769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2CFC61B9-0D70-44A8-9A22-B01E29F6A934}" type="datetime1">
              <a:rPr lang="en-US" smtClean="0"/>
              <a:t>11/13/2023</a:t>
            </a:fld>
            <a:endParaRPr lang="en-US" dirty="0"/>
          </a:p>
        </p:txBody>
      </p:sp>
      <p:sp>
        <p:nvSpPr>
          <p:cNvPr id="8" name="Footer Placeholder 7"/>
          <p:cNvSpPr>
            <a:spLocks noGrp="1"/>
          </p:cNvSpPr>
          <p:nvPr>
            <p:ph type="ftr" sz="quarter" idx="11"/>
          </p:nvPr>
        </p:nvSpPr>
        <p:spPr/>
        <p:txBody>
          <a:bodyPr/>
          <a:lstStyle/>
          <a:p>
            <a:r>
              <a:rPr lang="en-US" dirty="0"/>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Open Sans (Headings)"/>
              </a:defRPr>
            </a:lvl1pPr>
          </a:lstStyle>
          <a:p>
            <a:pPr lvl="0"/>
            <a:endParaRPr lang="en-US" dirty="0"/>
          </a:p>
        </p:txBody>
      </p:sp>
    </p:spTree>
    <p:extLst>
      <p:ext uri="{BB962C8B-B14F-4D97-AF65-F5344CB8AC3E}">
        <p14:creationId xmlns:p14="http://schemas.microsoft.com/office/powerpoint/2010/main" val="23033932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4717B16E-4AA3-49E9-B45E-E0C0C20B0C2D}" type="datetime1">
              <a:rPr lang="en-US" smtClean="0"/>
              <a:t>11/13/2023</a:t>
            </a:fld>
            <a:endParaRPr lang="en-US" dirty="0"/>
          </a:p>
        </p:txBody>
      </p:sp>
      <p:sp>
        <p:nvSpPr>
          <p:cNvPr id="8" name="Footer Placeholder 7"/>
          <p:cNvSpPr>
            <a:spLocks noGrp="1"/>
          </p:cNvSpPr>
          <p:nvPr>
            <p:ph type="ftr" sz="quarter" idx="11"/>
          </p:nvPr>
        </p:nvSpPr>
        <p:spPr/>
        <p:txBody>
          <a:bodyPr/>
          <a:lstStyle/>
          <a:p>
            <a:r>
              <a:rPr lang="en-US" dirty="0"/>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Open Sans (Body)"/>
              </a:defRPr>
            </a:lvl1pPr>
          </a:lstStyle>
          <a:p>
            <a:pPr lvl="0"/>
            <a:r>
              <a:rPr lang="en-US" dirty="0"/>
              <a:t>Contact Communications for custom timelines</a:t>
            </a:r>
          </a:p>
        </p:txBody>
      </p:sp>
    </p:spTree>
    <p:extLst>
      <p:ext uri="{BB962C8B-B14F-4D97-AF65-F5344CB8AC3E}">
        <p14:creationId xmlns:p14="http://schemas.microsoft.com/office/powerpoint/2010/main" val="714124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8CE9DCFE-1579-4ADD-9392-6F2BFCC9DE09}" type="datetime1">
              <a:rPr lang="en-US" smtClean="0"/>
              <a:t>11/13/2023</a:t>
            </a:fld>
            <a:endParaRPr lang="en-US" dirty="0"/>
          </a:p>
        </p:txBody>
      </p:sp>
      <p:sp>
        <p:nvSpPr>
          <p:cNvPr id="8" name="Footer Placeholder 7"/>
          <p:cNvSpPr>
            <a:spLocks noGrp="1"/>
          </p:cNvSpPr>
          <p:nvPr>
            <p:ph type="ftr" sz="quarter" idx="11"/>
          </p:nvPr>
        </p:nvSpPr>
        <p:spPr/>
        <p:txBody>
          <a:bodyPr/>
          <a:lstStyle/>
          <a:p>
            <a:r>
              <a:rPr lang="en-US" dirty="0"/>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schemeClr val="tx1">
                    <a:lumMod val="50000"/>
                    <a:lumOff val="50000"/>
                  </a:schemeClr>
                </a:solidFill>
              </a:endParaRPr>
            </a:p>
          </p:txBody>
        </p:sp>
        <p:pic>
          <p:nvPicPr>
            <p:cNvPr id="53" name="Graphic 52" title="Flag Icon"/>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Open Sans (Body)"/>
              </a:defRPr>
            </a:lvl1pPr>
          </a:lstStyle>
          <a:p>
            <a:pPr lvl="0"/>
            <a:r>
              <a:rPr lang="en-US" dirty="0"/>
              <a:t>Contact Communications for custom timelines</a:t>
            </a:r>
          </a:p>
        </p:txBody>
      </p:sp>
    </p:spTree>
    <p:extLst>
      <p:ext uri="{BB962C8B-B14F-4D97-AF65-F5344CB8AC3E}">
        <p14:creationId xmlns:p14="http://schemas.microsoft.com/office/powerpoint/2010/main" val="27717708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890164-17C9-4D2B-A195-D8EE0A526347}" type="datetime1">
              <a:rPr lang="en-US" smtClean="0"/>
              <a:t>11/13/2023</a:t>
            </a:fld>
            <a:endParaRPr lang="en-US" dirty="0"/>
          </a:p>
        </p:txBody>
      </p:sp>
      <p:sp>
        <p:nvSpPr>
          <p:cNvPr id="3" name="Footer Placeholder 2"/>
          <p:cNvSpPr>
            <a:spLocks noGrp="1"/>
          </p:cNvSpPr>
          <p:nvPr>
            <p:ph type="ftr" sz="quarter" idx="11"/>
          </p:nvPr>
        </p:nvSpPr>
        <p:spPr/>
        <p:txBody>
          <a:bodyPr/>
          <a:lstStyle/>
          <a:p>
            <a:r>
              <a:rPr lang="en-US" dirty="0"/>
              <a:t>Texas Education Agency             2018-2019 School Year </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31049698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dirty="0"/>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MASTER SUBTITLE</a:t>
            </a:r>
          </a:p>
        </p:txBody>
      </p:sp>
      <p:sp>
        <p:nvSpPr>
          <p:cNvPr id="4" name="Date Placeholder 3"/>
          <p:cNvSpPr>
            <a:spLocks noGrp="1"/>
          </p:cNvSpPr>
          <p:nvPr>
            <p:ph type="dt" sz="half" idx="10"/>
          </p:nvPr>
        </p:nvSpPr>
        <p:spPr/>
        <p:txBody>
          <a:bodyPr/>
          <a:lstStyle/>
          <a:p>
            <a:fld id="{02A2EFDB-6DA8-4313-8311-B463FC81DAC7}" type="datetime1">
              <a:rPr lang="en-US" smtClean="0"/>
              <a:t>11/13/2023</a:t>
            </a:fld>
            <a:endParaRPr lang="en-US" dirty="0"/>
          </a:p>
        </p:txBody>
      </p:sp>
      <p:sp>
        <p:nvSpPr>
          <p:cNvPr id="5" name="Footer Placeholder 4"/>
          <p:cNvSpPr>
            <a:spLocks noGrp="1"/>
          </p:cNvSpPr>
          <p:nvPr>
            <p:ph type="ftr" sz="quarter" idx="11"/>
          </p:nvPr>
        </p:nvSpPr>
        <p:spPr/>
        <p:txBody>
          <a:bodyPr/>
          <a:lstStyle/>
          <a:p>
            <a:r>
              <a:rPr lang="en-US" dirty="0"/>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497014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716F9FED-3550-4121-943F-8AE1B03FB513}" type="datetime1">
              <a:rPr lang="en-US" smtClean="0"/>
              <a:t>11/13/2023</a:t>
            </a:fld>
            <a:endParaRPr lang="en-US" dirty="0"/>
          </a:p>
        </p:txBody>
      </p:sp>
      <p:sp>
        <p:nvSpPr>
          <p:cNvPr id="5" name="Footer Placeholder 4"/>
          <p:cNvSpPr>
            <a:spLocks noGrp="1"/>
          </p:cNvSpPr>
          <p:nvPr>
            <p:ph type="ftr" sz="quarter" idx="11"/>
          </p:nvPr>
        </p:nvSpPr>
        <p:spPr/>
        <p:txBody>
          <a:bodyPr/>
          <a:lstStyle/>
          <a:p>
            <a:r>
              <a:rPr lang="en-US" dirty="0"/>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
        <p:nvSpPr>
          <p:cNvPr id="9" name="Picture Placeholder 8">
            <a:extLst>
              <a:ext uri="{FF2B5EF4-FFF2-40B4-BE49-F238E27FC236}">
                <a16:creationId xmlns:a16="http://schemas.microsoft.com/office/drawing/2014/main" id="{99CD7465-82DB-6943-A223-97CAF3BF0047}"/>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32750787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3" y="243951"/>
            <a:ext cx="8765784" cy="710206"/>
          </a:xfrm>
        </p:spPr>
        <p:txBody>
          <a:bodyPr/>
          <a:lstStyle/>
          <a:p>
            <a:r>
              <a:rPr lang="en-US" dirty="0"/>
              <a:t>Click to edit Master title style</a:t>
            </a:r>
          </a:p>
        </p:txBody>
      </p:sp>
      <p:sp>
        <p:nvSpPr>
          <p:cNvPr id="5" name="Date Placeholder 4"/>
          <p:cNvSpPr>
            <a:spLocks noGrp="1"/>
          </p:cNvSpPr>
          <p:nvPr>
            <p:ph type="dt" sz="half" idx="10"/>
          </p:nvPr>
        </p:nvSpPr>
        <p:spPr/>
        <p:txBody>
          <a:bodyPr/>
          <a:lstStyle/>
          <a:p>
            <a:fld id="{08CD2261-203E-44B8-8989-91A3C6605802}" type="datetime1">
              <a:rPr lang="en-US" smtClean="0"/>
              <a:t>11/13/2023</a:t>
            </a:fld>
            <a:endParaRPr lang="en-US" dirty="0"/>
          </a:p>
        </p:txBody>
      </p:sp>
      <p:sp>
        <p:nvSpPr>
          <p:cNvPr id="6" name="Footer Placeholder 5"/>
          <p:cNvSpPr>
            <a:spLocks noGrp="1"/>
          </p:cNvSpPr>
          <p:nvPr>
            <p:ph type="ftr" sz="quarter" idx="11"/>
          </p:nvPr>
        </p:nvSpPr>
        <p:spPr/>
        <p:txBody>
          <a:bodyPr/>
          <a:lstStyle/>
          <a:p>
            <a:r>
              <a:rPr lang="en-US" dirty="0"/>
              <a:t>Texas Education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dirty="0"/>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baseline="0">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3799346D-5D98-D948-A118-BA4E55B1DECF}"/>
              </a:ext>
            </a:extLst>
          </p:cNvPr>
          <p:cNvSpPr>
            <a:spLocks noGrp="1"/>
          </p:cNvSpPr>
          <p:nvPr>
            <p:ph type="pic" sz="quarter" idx="15"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4468012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53591" cy="710206"/>
          </a:xfrm>
        </p:spPr>
        <p:txBody>
          <a:bodyPr/>
          <a:lstStyle/>
          <a:p>
            <a:r>
              <a:rPr lang="en-US"/>
              <a:t>Click to edit Master title style</a:t>
            </a:r>
          </a:p>
        </p:txBody>
      </p:sp>
      <p:sp>
        <p:nvSpPr>
          <p:cNvPr id="4" name="Date Placeholder 3"/>
          <p:cNvSpPr>
            <a:spLocks noGrp="1"/>
          </p:cNvSpPr>
          <p:nvPr>
            <p:ph type="dt" sz="half" idx="10"/>
          </p:nvPr>
        </p:nvSpPr>
        <p:spPr/>
        <p:txBody>
          <a:bodyPr/>
          <a:lstStyle/>
          <a:p>
            <a:fld id="{37D19880-27D8-4878-96B5-BE16C30F20F4}" type="datetime1">
              <a:rPr lang="en-US" smtClean="0"/>
              <a:t>11/13/2023</a:t>
            </a:fld>
            <a:endParaRPr lang="en-US" dirty="0"/>
          </a:p>
        </p:txBody>
      </p:sp>
      <p:sp>
        <p:nvSpPr>
          <p:cNvPr id="5" name="Footer Placeholder 4"/>
          <p:cNvSpPr>
            <a:spLocks noGrp="1"/>
          </p:cNvSpPr>
          <p:nvPr>
            <p:ph type="ftr" sz="quarter" idx="11"/>
          </p:nvPr>
        </p:nvSpPr>
        <p:spPr/>
        <p:txBody>
          <a:bodyPr/>
          <a:lstStyle/>
          <a:p>
            <a:r>
              <a:rPr lang="en-US" dirty="0"/>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8">
            <a:extLst>
              <a:ext uri="{FF2B5EF4-FFF2-40B4-BE49-F238E27FC236}">
                <a16:creationId xmlns:a16="http://schemas.microsoft.com/office/drawing/2014/main" id="{A12AD04B-FD68-AC47-8832-1731094D24F3}"/>
              </a:ext>
            </a:extLst>
          </p:cNvPr>
          <p:cNvSpPr>
            <a:spLocks noGrp="1"/>
          </p:cNvSpPr>
          <p:nvPr>
            <p:ph type="pic" sz="quarter" idx="14"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17927331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20488"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C95FBEC1-44B4-4FEC-827E-A472AFE2B43C}" type="datetime1">
              <a:rPr lang="en-US" smtClean="0"/>
              <a:t>11/13/2023</a:t>
            </a:fld>
            <a:endParaRPr lang="en-US" dirty="0"/>
          </a:p>
        </p:txBody>
      </p:sp>
      <p:sp>
        <p:nvSpPr>
          <p:cNvPr id="8" name="Footer Placeholder 7"/>
          <p:cNvSpPr>
            <a:spLocks noGrp="1"/>
          </p:cNvSpPr>
          <p:nvPr>
            <p:ph type="ftr" sz="quarter" idx="11"/>
          </p:nvPr>
        </p:nvSpPr>
        <p:spPr/>
        <p:txBody>
          <a:bodyPr/>
          <a:lstStyle/>
          <a:p>
            <a:r>
              <a:rPr lang="en-US" dirty="0"/>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8">
            <a:extLst>
              <a:ext uri="{FF2B5EF4-FFF2-40B4-BE49-F238E27FC236}">
                <a16:creationId xmlns:a16="http://schemas.microsoft.com/office/drawing/2014/main" id="{5D66FD89-64C4-9044-BA18-28978645C110}"/>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0048622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77976" cy="710206"/>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FF0D08F0-D3DD-4016-80CC-78122A8E7717}" type="datetime1">
              <a:rPr lang="en-US" smtClean="0"/>
              <a:t>11/13/2023</a:t>
            </a:fld>
            <a:endParaRPr lang="en-US" dirty="0"/>
          </a:p>
        </p:txBody>
      </p:sp>
      <p:sp>
        <p:nvSpPr>
          <p:cNvPr id="4" name="Footer Placeholder 3"/>
          <p:cNvSpPr>
            <a:spLocks noGrp="1"/>
          </p:cNvSpPr>
          <p:nvPr>
            <p:ph type="ftr" sz="quarter" idx="11"/>
          </p:nvPr>
        </p:nvSpPr>
        <p:spPr/>
        <p:txBody>
          <a:bodyPr/>
          <a:lstStyle/>
          <a:p>
            <a:r>
              <a:rPr lang="en-US" dirty="0"/>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dirty="0"/>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
        <p:nvSpPr>
          <p:cNvPr id="8" name="Picture Placeholder 8">
            <a:extLst>
              <a:ext uri="{FF2B5EF4-FFF2-40B4-BE49-F238E27FC236}">
                <a16:creationId xmlns:a16="http://schemas.microsoft.com/office/drawing/2014/main" id="{FFF09304-98CE-1740-BEA0-2A5A97249036}"/>
              </a:ext>
            </a:extLst>
          </p:cNvPr>
          <p:cNvSpPr>
            <a:spLocks noGrp="1"/>
          </p:cNvSpPr>
          <p:nvPr>
            <p:ph type="pic" sz="quarter" idx="14"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3224924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EA Main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a:prstGeom prst="rect">
            <a:avLst/>
          </a:prstGeom>
        </p:spPr>
        <p:txBody>
          <a:bodyPr anchor="ctr">
            <a:normAutofit/>
          </a:bodyPr>
          <a:lstStyle>
            <a:lvl1pPr algn="ctr">
              <a:lnSpc>
                <a:spcPct val="90000"/>
              </a:lnSpc>
              <a:defRPr sz="6600" b="1">
                <a:solidFill>
                  <a:srgbClr val="3C6EBE"/>
                </a:solidFill>
                <a:latin typeface="Open Sans Semibold" panose="020B0606030504020204"/>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1097280" y="5157370"/>
            <a:ext cx="9997440" cy="1142999"/>
          </a:xfrm>
          <a:prstGeom prst="rect">
            <a:avLst/>
          </a:prstGeom>
        </p:spPr>
        <p:txBody>
          <a:bodyPr anchor="ctr"/>
          <a:lstStyle>
            <a:lvl1pPr marL="0" indent="0" algn="ctr">
              <a:lnSpc>
                <a:spcPct val="90000"/>
              </a:lnSpc>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38200" y="6562725"/>
            <a:ext cx="2743200" cy="158750"/>
          </a:xfrm>
        </p:spPr>
        <p:txBody>
          <a:bodyPr/>
          <a:lstStyle>
            <a:lvl1pPr>
              <a:defRPr>
                <a:solidFill>
                  <a:srgbClr val="4472C4"/>
                </a:solidFill>
              </a:defRPr>
            </a:lvl1pPr>
          </a:lstStyle>
          <a:p>
            <a:fld id="{7CF0C288-346B-4DB6-9E4C-67553F365CB3}" type="datetime1">
              <a:rPr lang="en-US" smtClean="0"/>
              <a:t>11/13/2023</a:t>
            </a:fld>
            <a:endParaRPr lang="en-US" dirty="0"/>
          </a:p>
        </p:txBody>
      </p:sp>
      <p:sp>
        <p:nvSpPr>
          <p:cNvPr id="5" name="Footer Placeholder 4"/>
          <p:cNvSpPr>
            <a:spLocks noGrp="1"/>
          </p:cNvSpPr>
          <p:nvPr>
            <p:ph type="ftr" sz="quarter" idx="11"/>
          </p:nvPr>
        </p:nvSpPr>
        <p:spPr>
          <a:xfrm>
            <a:off x="4038600" y="6562725"/>
            <a:ext cx="4114800" cy="158750"/>
          </a:xfrm>
        </p:spPr>
        <p:txBody>
          <a:bodyPr/>
          <a:lstStyle>
            <a:lvl1pPr>
              <a:defRPr>
                <a:solidFill>
                  <a:srgbClr val="4472C4"/>
                </a:solidFill>
              </a:defRPr>
            </a:lvl1pPr>
          </a:lstStyle>
          <a:p>
            <a:r>
              <a:rPr lang="en-US" dirty="0"/>
              <a:t>Texas Education Agency             2018-2019 School Year </a:t>
            </a:r>
          </a:p>
        </p:txBody>
      </p:sp>
      <p:sp>
        <p:nvSpPr>
          <p:cNvPr id="6" name="Slide Number Placeholder 5"/>
          <p:cNvSpPr>
            <a:spLocks noGrp="1"/>
          </p:cNvSpPr>
          <p:nvPr>
            <p:ph type="sldNum" sz="quarter" idx="12"/>
          </p:nvPr>
        </p:nvSpPr>
        <p:spPr>
          <a:xfrm>
            <a:off x="8610600" y="6562725"/>
            <a:ext cx="2743200" cy="158750"/>
          </a:xfrm>
        </p:spPr>
        <p:txBody>
          <a:bodyPr/>
          <a:lstStyle>
            <a:lvl1pPr>
              <a:defRPr>
                <a:solidFill>
                  <a:srgbClr val="4472C4"/>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35655475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65783"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977C4468-4FA1-4BEB-A9C7-0C578411B71F}" type="datetime1">
              <a:rPr lang="en-US" smtClean="0"/>
              <a:t>11/13/2023</a:t>
            </a:fld>
            <a:endParaRPr lang="en-US" dirty="0"/>
          </a:p>
        </p:txBody>
      </p:sp>
      <p:sp>
        <p:nvSpPr>
          <p:cNvPr id="4" name="Footer Placeholder 3"/>
          <p:cNvSpPr>
            <a:spLocks noGrp="1"/>
          </p:cNvSpPr>
          <p:nvPr>
            <p:ph type="ftr" sz="quarter" idx="11"/>
          </p:nvPr>
        </p:nvSpPr>
        <p:spPr/>
        <p:txBody>
          <a:bodyPr/>
          <a:lstStyle/>
          <a:p>
            <a:r>
              <a:rPr lang="en-US" dirty="0"/>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8" name="Picture Placeholder 8">
            <a:extLst>
              <a:ext uri="{FF2B5EF4-FFF2-40B4-BE49-F238E27FC236}">
                <a16:creationId xmlns:a16="http://schemas.microsoft.com/office/drawing/2014/main" id="{1781C794-6E72-FC4F-A56A-87E1C0F423BC}"/>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7303293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90167"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E08B87D4-7BAC-4107-9A83-F4B1D82D78A6}" type="datetime1">
              <a:rPr lang="en-US" smtClean="0"/>
              <a:t>11/13/2023</a:t>
            </a:fld>
            <a:endParaRPr lang="en-US" dirty="0"/>
          </a:p>
        </p:txBody>
      </p:sp>
      <p:sp>
        <p:nvSpPr>
          <p:cNvPr id="4" name="Footer Placeholder 3"/>
          <p:cNvSpPr>
            <a:spLocks noGrp="1"/>
          </p:cNvSpPr>
          <p:nvPr>
            <p:ph type="ftr" sz="quarter" idx="11"/>
          </p:nvPr>
        </p:nvSpPr>
        <p:spPr/>
        <p:txBody>
          <a:bodyPr/>
          <a:lstStyle/>
          <a:p>
            <a:r>
              <a:rPr lang="en-US" dirty="0"/>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
        <p:nvSpPr>
          <p:cNvPr id="13" name="Picture Placeholder 8">
            <a:extLst>
              <a:ext uri="{FF2B5EF4-FFF2-40B4-BE49-F238E27FC236}">
                <a16:creationId xmlns:a16="http://schemas.microsoft.com/office/drawing/2014/main" id="{BE0BB3F8-302E-3249-B420-412CDC7D5CDF}"/>
              </a:ext>
            </a:extLst>
          </p:cNvPr>
          <p:cNvSpPr>
            <a:spLocks noGrp="1"/>
          </p:cNvSpPr>
          <p:nvPr>
            <p:ph type="pic" sz="quarter" idx="17"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11157668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802359"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66D9A22C-FF27-4511-B547-7630BA63359D}" type="datetime1">
              <a:rPr lang="en-US" smtClean="0"/>
              <a:t>11/13/2023</a:t>
            </a:fld>
            <a:endParaRPr lang="en-US" dirty="0"/>
          </a:p>
        </p:txBody>
      </p:sp>
      <p:sp>
        <p:nvSpPr>
          <p:cNvPr id="4" name="Footer Placeholder 3"/>
          <p:cNvSpPr>
            <a:spLocks noGrp="1"/>
          </p:cNvSpPr>
          <p:nvPr>
            <p:ph type="ftr" sz="quarter" idx="11"/>
          </p:nvPr>
        </p:nvSpPr>
        <p:spPr/>
        <p:txBody>
          <a:bodyPr/>
          <a:lstStyle/>
          <a:p>
            <a:r>
              <a:rPr lang="en-US" dirty="0"/>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
        <p:nvSpPr>
          <p:cNvPr id="8" name="Picture Placeholder 8">
            <a:extLst>
              <a:ext uri="{FF2B5EF4-FFF2-40B4-BE49-F238E27FC236}">
                <a16:creationId xmlns:a16="http://schemas.microsoft.com/office/drawing/2014/main" id="{211A3F5B-A248-7D44-883A-EB92FBE62A83}"/>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10636187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17015"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E4BD61B0-0307-464D-8C83-8A22CE34556F}" type="datetime1">
              <a:rPr lang="en-US" smtClean="0"/>
              <a:t>11/13/2023</a:t>
            </a:fld>
            <a:endParaRPr lang="en-US" dirty="0"/>
          </a:p>
        </p:txBody>
      </p:sp>
      <p:sp>
        <p:nvSpPr>
          <p:cNvPr id="4" name="Footer Placeholder 3"/>
          <p:cNvSpPr>
            <a:spLocks noGrp="1"/>
          </p:cNvSpPr>
          <p:nvPr>
            <p:ph type="ftr" sz="quarter" idx="11"/>
          </p:nvPr>
        </p:nvSpPr>
        <p:spPr/>
        <p:txBody>
          <a:bodyPr/>
          <a:lstStyle/>
          <a:p>
            <a:r>
              <a:rPr lang="en-US" dirty="0"/>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nchor="ctr"/>
          <a:lstStyle>
            <a:lvl1pPr marL="0" indent="0">
              <a:buNone/>
              <a:defRPr>
                <a:solidFill>
                  <a:schemeClr val="bg1"/>
                </a:solidFill>
                <a:latin typeface="Open Sans" panose="020B0606030504020204"/>
              </a:defRPr>
            </a:lvl1pPr>
          </a:lstStyle>
          <a:p>
            <a:pPr lvl="0"/>
            <a:endParaRPr lang="en-US" dirty="0"/>
          </a:p>
        </p:txBody>
      </p:sp>
      <p:sp>
        <p:nvSpPr>
          <p:cNvPr id="9" name="Picture Placeholder 8">
            <a:extLst>
              <a:ext uri="{FF2B5EF4-FFF2-40B4-BE49-F238E27FC236}">
                <a16:creationId xmlns:a16="http://schemas.microsoft.com/office/drawing/2014/main" id="{7D417F91-88C7-444C-8083-870BCCAEB452}"/>
              </a:ext>
            </a:extLst>
          </p:cNvPr>
          <p:cNvSpPr>
            <a:spLocks noGrp="1"/>
          </p:cNvSpPr>
          <p:nvPr>
            <p:ph type="pic" sz="quarter" idx="15"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14688226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5706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CB568451-3594-4EC7-935B-4BFF902502F4}" type="datetime1">
              <a:rPr lang="en-US" smtClean="0"/>
              <a:t>11/13/2023</a:t>
            </a:fld>
            <a:endParaRPr lang="en-US" dirty="0"/>
          </a:p>
        </p:txBody>
      </p:sp>
      <p:sp>
        <p:nvSpPr>
          <p:cNvPr id="8" name="Footer Placeholder 7"/>
          <p:cNvSpPr>
            <a:spLocks noGrp="1"/>
          </p:cNvSpPr>
          <p:nvPr>
            <p:ph type="ftr" sz="quarter" idx="11"/>
          </p:nvPr>
        </p:nvSpPr>
        <p:spPr/>
        <p:txBody>
          <a:bodyPr/>
          <a:lstStyle/>
          <a:p>
            <a:r>
              <a:rPr lang="en-US" dirty="0"/>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Open Sans (Headings)"/>
              </a:defRPr>
            </a:lvl1pPr>
          </a:lstStyle>
          <a:p>
            <a:pPr lvl="0"/>
            <a:endParaRPr lang="en-US" dirty="0"/>
          </a:p>
        </p:txBody>
      </p:sp>
      <p:sp>
        <p:nvSpPr>
          <p:cNvPr id="12" name="Picture Placeholder 8">
            <a:extLst>
              <a:ext uri="{FF2B5EF4-FFF2-40B4-BE49-F238E27FC236}">
                <a16:creationId xmlns:a16="http://schemas.microsoft.com/office/drawing/2014/main" id="{8182D125-C8EF-A144-B545-5231C0440989}"/>
              </a:ext>
            </a:extLst>
          </p:cNvPr>
          <p:cNvSpPr>
            <a:spLocks noGrp="1"/>
          </p:cNvSpPr>
          <p:nvPr>
            <p:ph type="pic" sz="quarter" idx="15"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31892160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20488"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88D869A4-8064-4DFA-9D1E-6A3154BA13E5}" type="datetime1">
              <a:rPr lang="en-US" smtClean="0"/>
              <a:t>11/13/2023</a:t>
            </a:fld>
            <a:endParaRPr lang="en-US" dirty="0"/>
          </a:p>
        </p:txBody>
      </p:sp>
      <p:sp>
        <p:nvSpPr>
          <p:cNvPr id="8" name="Footer Placeholder 7"/>
          <p:cNvSpPr>
            <a:spLocks noGrp="1"/>
          </p:cNvSpPr>
          <p:nvPr>
            <p:ph type="ftr" sz="quarter" idx="11"/>
          </p:nvPr>
        </p:nvSpPr>
        <p:spPr/>
        <p:txBody>
          <a:bodyPr/>
          <a:lstStyle/>
          <a:p>
            <a:r>
              <a:rPr lang="en-US" dirty="0"/>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Open Sans (Body)"/>
              </a:defRPr>
            </a:lvl1pPr>
          </a:lstStyle>
          <a:p>
            <a:pPr lvl="0"/>
            <a:r>
              <a:rPr lang="en-US" dirty="0"/>
              <a:t>Contact Communications for custom timelines</a:t>
            </a:r>
          </a:p>
        </p:txBody>
      </p:sp>
      <p:sp>
        <p:nvSpPr>
          <p:cNvPr id="27" name="Picture Placeholder 8">
            <a:extLst>
              <a:ext uri="{FF2B5EF4-FFF2-40B4-BE49-F238E27FC236}">
                <a16:creationId xmlns:a16="http://schemas.microsoft.com/office/drawing/2014/main" id="{60B34316-7C16-3240-A288-5BD4B828E473}"/>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8533556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1" y="224589"/>
            <a:ext cx="8737401"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C43E6920-936A-4D66-B261-B804A73EF4A8}" type="datetime1">
              <a:rPr lang="en-US" smtClean="0"/>
              <a:t>11/13/2023</a:t>
            </a:fld>
            <a:endParaRPr lang="en-US" dirty="0"/>
          </a:p>
        </p:txBody>
      </p:sp>
      <p:sp>
        <p:nvSpPr>
          <p:cNvPr id="8" name="Footer Placeholder 7"/>
          <p:cNvSpPr>
            <a:spLocks noGrp="1"/>
          </p:cNvSpPr>
          <p:nvPr>
            <p:ph type="ftr" sz="quarter" idx="11"/>
          </p:nvPr>
        </p:nvSpPr>
        <p:spPr/>
        <p:txBody>
          <a:bodyPr/>
          <a:lstStyle/>
          <a:p>
            <a:r>
              <a:rPr lang="en-US" dirty="0"/>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schemeClr val="tx1">
                    <a:lumMod val="50000"/>
                    <a:lumOff val="50000"/>
                  </a:schemeClr>
                </a:solidFill>
              </a:endParaRPr>
            </a:p>
          </p:txBody>
        </p:sp>
        <p:pic>
          <p:nvPicPr>
            <p:cNvPr id="53" name="Graphic 52" title="Flag Icon"/>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Open Sans (Body)"/>
              </a:defRPr>
            </a:lvl1pPr>
          </a:lstStyle>
          <a:p>
            <a:pPr lvl="0"/>
            <a:r>
              <a:rPr lang="en-US" dirty="0"/>
              <a:t>Contact Communications for custom timelines</a:t>
            </a:r>
          </a:p>
        </p:txBody>
      </p:sp>
      <p:sp>
        <p:nvSpPr>
          <p:cNvPr id="118" name="Picture Placeholder 8">
            <a:extLst>
              <a:ext uri="{FF2B5EF4-FFF2-40B4-BE49-F238E27FC236}">
                <a16:creationId xmlns:a16="http://schemas.microsoft.com/office/drawing/2014/main" id="{FAB3C01E-2A36-264D-931E-D93BDD458FB1}"/>
              </a:ext>
            </a:extLst>
          </p:cNvPr>
          <p:cNvSpPr>
            <a:spLocks noGrp="1"/>
          </p:cNvSpPr>
          <p:nvPr>
            <p:ph type="pic" sz="quarter" idx="27"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6430433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8DF591-0C82-474F-90DA-9122C387C572}" type="datetime1">
              <a:rPr lang="en-US" smtClean="0"/>
              <a:t>11/13/2023</a:t>
            </a:fld>
            <a:endParaRPr lang="en-US" dirty="0"/>
          </a:p>
        </p:txBody>
      </p:sp>
      <p:sp>
        <p:nvSpPr>
          <p:cNvPr id="3" name="Footer Placeholder 2"/>
          <p:cNvSpPr>
            <a:spLocks noGrp="1"/>
          </p:cNvSpPr>
          <p:nvPr>
            <p:ph type="ftr" sz="quarter" idx="11"/>
          </p:nvPr>
        </p:nvSpPr>
        <p:spPr/>
        <p:txBody>
          <a:bodyPr/>
          <a:lstStyle/>
          <a:p>
            <a:r>
              <a:rPr lang="en-US" dirty="0"/>
              <a:t>Texas Education Agency             2018-2019 School Year </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dirty="0"/>
          </a:p>
        </p:txBody>
      </p:sp>
      <p:sp>
        <p:nvSpPr>
          <p:cNvPr id="5" name="Picture Placeholder 8">
            <a:extLst>
              <a:ext uri="{FF2B5EF4-FFF2-40B4-BE49-F238E27FC236}">
                <a16:creationId xmlns:a16="http://schemas.microsoft.com/office/drawing/2014/main" id="{7C88DBCA-A64D-1740-B976-40AA065451C1}"/>
              </a:ext>
            </a:extLst>
          </p:cNvPr>
          <p:cNvSpPr>
            <a:spLocks noGrp="1"/>
          </p:cNvSpPr>
          <p:nvPr>
            <p:ph type="pic" sz="quarter" idx="13" hasCustomPrompt="1"/>
          </p:nvPr>
        </p:nvSpPr>
        <p:spPr>
          <a:xfrm>
            <a:off x="10704513" y="85725"/>
            <a:ext cx="1377950" cy="1096963"/>
          </a:xfrm>
        </p:spPr>
        <p:txBody>
          <a:bodyPr/>
          <a:lstStyle/>
          <a:p>
            <a:r>
              <a:rPr lang="en-US" dirty="0"/>
              <a:t>Logo</a:t>
            </a:r>
          </a:p>
        </p:txBody>
      </p:sp>
    </p:spTree>
    <p:extLst>
      <p:ext uri="{BB962C8B-B14F-4D97-AF65-F5344CB8AC3E}">
        <p14:creationId xmlns:p14="http://schemas.microsoft.com/office/powerpoint/2010/main" val="24932744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A Opener - Blank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55714"/>
            <a:ext cx="12192000" cy="5602286"/>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262093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A Opener - Blank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6992" y="1255714"/>
            <a:ext cx="5702808" cy="5327966"/>
          </a:xfrm>
          <a:prstGeom prst="rect">
            <a:avLst/>
          </a:prstGeom>
        </p:spPr>
        <p:txBody>
          <a:bodyPr/>
          <a:lstStyle>
            <a:lvl1pPr marL="0" indent="0">
              <a:buNone/>
              <a:defRPr/>
            </a:lvl1pPr>
          </a:lstStyle>
          <a:p>
            <a:pPr lvl="0"/>
            <a:endParaRPr lang="en-US" dirty="0"/>
          </a:p>
        </p:txBody>
      </p:sp>
      <p:sp>
        <p:nvSpPr>
          <p:cNvPr id="4" name="Content Placeholder 3"/>
          <p:cNvSpPr>
            <a:spLocks noGrp="1"/>
          </p:cNvSpPr>
          <p:nvPr>
            <p:ph sz="half" idx="2"/>
          </p:nvPr>
        </p:nvSpPr>
        <p:spPr>
          <a:xfrm>
            <a:off x="6172200" y="1255713"/>
            <a:ext cx="5702808" cy="5327967"/>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621928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89AA2A-27D1-4E0A-B9F8-2E3C2E32BDD9}"/>
              </a:ext>
            </a:extLst>
          </p:cNvPr>
          <p:cNvSpPr>
            <a:spLocks noGrp="1"/>
          </p:cNvSpPr>
          <p:nvPr>
            <p:ph type="dt" sz="half" idx="10"/>
          </p:nvPr>
        </p:nvSpPr>
        <p:spPr/>
        <p:txBody>
          <a:bodyPr/>
          <a:lstStyle/>
          <a:p>
            <a:fld id="{BE48487E-9EE6-4CDA-8C0C-7E1D6FC03A3D}" type="datetime1">
              <a:rPr lang="en-US" smtClean="0"/>
              <a:t>11/13/2023</a:t>
            </a:fld>
            <a:endParaRPr lang="en-US" dirty="0"/>
          </a:p>
        </p:txBody>
      </p:sp>
      <p:sp>
        <p:nvSpPr>
          <p:cNvPr id="3" name="Footer Placeholder 2">
            <a:extLst>
              <a:ext uri="{FF2B5EF4-FFF2-40B4-BE49-F238E27FC236}">
                <a16:creationId xmlns:a16="http://schemas.microsoft.com/office/drawing/2014/main" id="{76A740BB-6F23-4781-AABD-A515825E7AD2}"/>
              </a:ext>
            </a:extLst>
          </p:cNvPr>
          <p:cNvSpPr>
            <a:spLocks noGrp="1"/>
          </p:cNvSpPr>
          <p:nvPr>
            <p:ph type="ftr" sz="quarter" idx="11"/>
          </p:nvPr>
        </p:nvSpPr>
        <p:spPr/>
        <p:txBody>
          <a:bodyPr/>
          <a:lstStyle/>
          <a:p>
            <a:r>
              <a:rPr lang="en-US"/>
              <a:t>Texas Education Agency             2018-2019 School Year </a:t>
            </a:r>
            <a:endParaRPr lang="en-US" dirty="0"/>
          </a:p>
        </p:txBody>
      </p:sp>
      <p:sp>
        <p:nvSpPr>
          <p:cNvPr id="4" name="Slide Number Placeholder 3">
            <a:extLst>
              <a:ext uri="{FF2B5EF4-FFF2-40B4-BE49-F238E27FC236}">
                <a16:creationId xmlns:a16="http://schemas.microsoft.com/office/drawing/2014/main" id="{CA46257F-0FE4-4A2F-8E24-8867C5E53A59}"/>
              </a:ext>
            </a:extLst>
          </p:cNvPr>
          <p:cNvSpPr>
            <a:spLocks noGrp="1"/>
          </p:cNvSpPr>
          <p:nvPr>
            <p:ph type="sldNum" sz="quarter" idx="12"/>
          </p:nvPr>
        </p:nvSpPr>
        <p:spPr/>
        <p:txBody>
          <a:body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25433790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72508"/>
            <a:ext cx="9144000" cy="1455650"/>
          </a:xfrm>
          <a:solidFill>
            <a:schemeClr val="bg1">
              <a:lumMod val="95000"/>
            </a:schemeClr>
          </a:solidFill>
        </p:spPr>
        <p:txBody>
          <a:bodyPr anchor="ctr">
            <a:normAutofit/>
          </a:bodyPr>
          <a:lstStyle>
            <a:lvl1pPr algn="ctr">
              <a:defRPr lang="en-US" sz="6000" b="1" kern="1200" baseline="0" dirty="0">
                <a:solidFill>
                  <a:srgbClr val="3C6EBE"/>
                </a:solidFill>
                <a:latin typeface="+mn-lt"/>
                <a:ea typeface="+mn-ea"/>
                <a:cs typeface="+mn-cs"/>
              </a:defRPr>
            </a:lvl1pPr>
          </a:lstStyle>
          <a:p>
            <a:r>
              <a:rPr lang="en-US" dirty="0"/>
              <a:t>Edit Master Title</a:t>
            </a:r>
          </a:p>
        </p:txBody>
      </p:sp>
      <p:sp>
        <p:nvSpPr>
          <p:cNvPr id="3" name="Subtitle 2"/>
          <p:cNvSpPr>
            <a:spLocks noGrp="1"/>
          </p:cNvSpPr>
          <p:nvPr>
            <p:ph type="subTitle" idx="1" hasCustomPrompt="1"/>
          </p:nvPr>
        </p:nvSpPr>
        <p:spPr>
          <a:xfrm>
            <a:off x="1524000" y="4328158"/>
            <a:ext cx="9144000" cy="862820"/>
          </a:xfrm>
          <a:solidFill>
            <a:schemeClr val="bg1">
              <a:lumMod val="95000"/>
            </a:schemeClr>
          </a:solidFill>
        </p:spPr>
        <p:txBody>
          <a:bodyPr anchor="ctr">
            <a:normAutofit/>
          </a:bodyPr>
          <a:lstStyle>
            <a:lvl1pPr marL="0" indent="0" algn="ctr">
              <a:buNone/>
              <a:defRPr lang="en-US" sz="2400" b="1" kern="1200" spc="140" baseline="0" dirty="0">
                <a:solidFill>
                  <a:srgbClr val="44546A"/>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D208B412-1B3A-4D2B-9E4B-752FEC61C0FC}" type="datetime1">
              <a:rPr lang="en-US" smtClean="0">
                <a:solidFill>
                  <a:prstClr val="white"/>
                </a:solidFill>
              </a:rPr>
              <a:t>11/13/2023</a:t>
            </a:fld>
            <a:endParaRPr lang="en-US" dirty="0">
              <a:solidFill>
                <a:prstClr val="white"/>
              </a:solidFill>
            </a:endParaRPr>
          </a:p>
        </p:txBody>
      </p:sp>
      <p:sp>
        <p:nvSpPr>
          <p:cNvPr id="5" name="Footer Placeholder 4"/>
          <p:cNvSpPr>
            <a:spLocks noGrp="1"/>
          </p:cNvSpPr>
          <p:nvPr>
            <p:ph type="ftr" sz="quarter" idx="11"/>
          </p:nvPr>
        </p:nvSpPr>
        <p:spPr/>
        <p:txBody>
          <a:bodyPr/>
          <a:lstStyle/>
          <a:p>
            <a:r>
              <a:rPr lang="en-US" dirty="0">
                <a:solidFill>
                  <a:prstClr val="white"/>
                </a:solidFill>
              </a:rPr>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747408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E299FE6B-44AE-4404-AB5B-0EF289F8F081}" type="datetime1">
              <a:rPr lang="en-US" smtClean="0">
                <a:solidFill>
                  <a:prstClr val="white"/>
                </a:solidFill>
              </a:rPr>
              <a:t>11/13/2023</a:t>
            </a:fld>
            <a:endParaRPr lang="en-US" dirty="0">
              <a:solidFill>
                <a:prstClr val="white"/>
              </a:solidFill>
            </a:endParaRPr>
          </a:p>
        </p:txBody>
      </p:sp>
      <p:sp>
        <p:nvSpPr>
          <p:cNvPr id="5" name="Footer Placeholder 4"/>
          <p:cNvSpPr>
            <a:spLocks noGrp="1"/>
          </p:cNvSpPr>
          <p:nvPr>
            <p:ph type="ftr" sz="quarter" idx="11"/>
          </p:nvPr>
        </p:nvSpPr>
        <p:spPr/>
        <p:txBody>
          <a:bodyPr/>
          <a:lstStyle/>
          <a:p>
            <a:r>
              <a:rPr lang="en-US" dirty="0">
                <a:solidFill>
                  <a:prstClr val="white"/>
                </a:solidFill>
              </a:rPr>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64477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Date Placeholder 4"/>
          <p:cNvSpPr>
            <a:spLocks noGrp="1"/>
          </p:cNvSpPr>
          <p:nvPr>
            <p:ph type="dt" sz="half" idx="10"/>
          </p:nvPr>
        </p:nvSpPr>
        <p:spPr/>
        <p:txBody>
          <a:bodyPr/>
          <a:lstStyle/>
          <a:p>
            <a:fld id="{2CC0FDA9-DA14-4E21-8B49-41EF3F9CDA38}" type="datetime1">
              <a:rPr lang="en-US" smtClean="0">
                <a:solidFill>
                  <a:prstClr val="white"/>
                </a:solidFill>
              </a:rPr>
              <a:t>11/13/2023</a:t>
            </a:fld>
            <a:endParaRPr lang="en-US" dirty="0">
              <a:solidFill>
                <a:prstClr val="white"/>
              </a:solidFill>
            </a:endParaRPr>
          </a:p>
        </p:txBody>
      </p:sp>
      <p:sp>
        <p:nvSpPr>
          <p:cNvPr id="6" name="Footer Placeholder 5"/>
          <p:cNvSpPr>
            <a:spLocks noGrp="1"/>
          </p:cNvSpPr>
          <p:nvPr>
            <p:ph type="ftr" sz="quarter" idx="11"/>
          </p:nvPr>
        </p:nvSpPr>
        <p:spPr/>
        <p:txBody>
          <a:bodyPr/>
          <a:lstStyle/>
          <a:p>
            <a:r>
              <a:rPr lang="en-US" dirty="0">
                <a:solidFill>
                  <a:prstClr val="white"/>
                </a:solidFill>
              </a:rPr>
              <a:t>Texas Education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solidFill>
                  <a:prstClr val="white"/>
                </a:solidFill>
              </a:rPr>
              <a:pPr/>
              <a:t>‹#›</a:t>
            </a:fld>
            <a:endParaRPr lang="en-US" dirty="0">
              <a:solidFill>
                <a:prstClr val="white"/>
              </a:solidFill>
            </a:endParaRPr>
          </a:p>
        </p:txBody>
      </p:sp>
      <p:sp>
        <p:nvSpPr>
          <p:cNvPr id="8" name="Content Placeholder 2"/>
          <p:cNvSpPr>
            <a:spLocks noGrp="1"/>
          </p:cNvSpPr>
          <p:nvPr>
            <p:ph sz="half" idx="13"/>
          </p:nvPr>
        </p:nvSpPr>
        <p:spPr>
          <a:xfrm>
            <a:off x="1037902" y="1881359"/>
            <a:ext cx="4937761"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85901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7E0797CB-7C58-4397-9604-ED14497BB3DB}" type="datetime1">
              <a:rPr lang="en-US" smtClean="0">
                <a:solidFill>
                  <a:prstClr val="white"/>
                </a:solidFill>
              </a:rPr>
              <a:t>11/13/2023</a:t>
            </a:fld>
            <a:endParaRPr lang="en-US" dirty="0">
              <a:solidFill>
                <a:prstClr val="white"/>
              </a:solidFill>
            </a:endParaRPr>
          </a:p>
        </p:txBody>
      </p:sp>
      <p:sp>
        <p:nvSpPr>
          <p:cNvPr id="5" name="Footer Placeholder 4"/>
          <p:cNvSpPr>
            <a:spLocks noGrp="1"/>
          </p:cNvSpPr>
          <p:nvPr>
            <p:ph type="ftr" sz="quarter" idx="11"/>
          </p:nvPr>
        </p:nvSpPr>
        <p:spPr/>
        <p:txBody>
          <a:bodyPr/>
          <a:lstStyle/>
          <a:p>
            <a:r>
              <a:rPr lang="en-US" dirty="0">
                <a:solidFill>
                  <a:prstClr val="white"/>
                </a:solidFill>
              </a:rPr>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solidFill>
                  <a:prstClr val="white"/>
                </a:solidFill>
              </a:rPr>
              <a:pPr/>
              <a:t>‹#›</a:t>
            </a:fld>
            <a:endParaRPr lang="en-US" dirty="0">
              <a:solidFill>
                <a:prstClr val="white"/>
              </a:solidFill>
            </a:endParaRPr>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166683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333DBEA2-AC68-4077-90E8-E15D9C5595C3}" type="datetime1">
              <a:rPr lang="en-US" smtClean="0">
                <a:solidFill>
                  <a:prstClr val="white"/>
                </a:solidFill>
              </a:rPr>
              <a:t>11/13/2023</a:t>
            </a:fld>
            <a:endParaRPr lang="en-US" dirty="0">
              <a:solidFill>
                <a:prstClr val="white"/>
              </a:solidFill>
            </a:endParaRPr>
          </a:p>
        </p:txBody>
      </p:sp>
      <p:sp>
        <p:nvSpPr>
          <p:cNvPr id="8" name="Footer Placeholder 7"/>
          <p:cNvSpPr>
            <a:spLocks noGrp="1"/>
          </p:cNvSpPr>
          <p:nvPr>
            <p:ph type="ftr" sz="quarter" idx="11"/>
          </p:nvPr>
        </p:nvSpPr>
        <p:spPr/>
        <p:txBody>
          <a:bodyPr/>
          <a:lstStyle/>
          <a:p>
            <a:r>
              <a:rPr lang="en-US" dirty="0">
                <a:solidFill>
                  <a:prstClr val="white"/>
                </a:solidFill>
              </a:rPr>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solidFill>
                  <a:prstClr val="white"/>
                </a:solidFill>
              </a:rPr>
              <a:pPr/>
              <a:t>‹#›</a:t>
            </a:fld>
            <a:endParaRPr lang="en-US" dirty="0">
              <a:solidFill>
                <a:prstClr val="white"/>
              </a:solidFill>
            </a:endParaRPr>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93400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7E9F18-F485-4B51-861E-557A2D7B33E2}" type="datetime1">
              <a:rPr lang="en-US" smtClean="0">
                <a:solidFill>
                  <a:prstClr val="white"/>
                </a:solidFill>
              </a:rPr>
              <a:t>11/13/2023</a:t>
            </a:fld>
            <a:endParaRPr lang="en-US" dirty="0">
              <a:solidFill>
                <a:prstClr val="white"/>
              </a:solidFill>
            </a:endParaRPr>
          </a:p>
        </p:txBody>
      </p:sp>
      <p:sp>
        <p:nvSpPr>
          <p:cNvPr id="4" name="Footer Placeholder 3"/>
          <p:cNvSpPr>
            <a:spLocks noGrp="1"/>
          </p:cNvSpPr>
          <p:nvPr>
            <p:ph type="ftr" sz="quarter" idx="11"/>
          </p:nvPr>
        </p:nvSpPr>
        <p:spPr/>
        <p:txBody>
          <a:bodyPr/>
          <a:lstStyle/>
          <a:p>
            <a:r>
              <a:rPr lang="en-US" dirty="0">
                <a:solidFill>
                  <a:prstClr val="white"/>
                </a:solidFill>
              </a:rPr>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solidFill>
                  <a:prstClr val="white"/>
                </a:solidFill>
              </a:rPr>
              <a:pPr/>
              <a:t>‹#›</a:t>
            </a:fld>
            <a:endParaRPr lang="en-US" dirty="0">
              <a:solidFill>
                <a:prstClr val="white"/>
              </a:solidFill>
            </a:endParaRPr>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Tree>
    <p:extLst>
      <p:ext uri="{BB962C8B-B14F-4D97-AF65-F5344CB8AC3E}">
        <p14:creationId xmlns:p14="http://schemas.microsoft.com/office/powerpoint/2010/main" val="16504333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7141B43-35E3-4E4B-9CBA-A56C13BE752C}" type="datetime1">
              <a:rPr lang="en-US" smtClean="0">
                <a:solidFill>
                  <a:prstClr val="white"/>
                </a:solidFill>
              </a:rPr>
              <a:t>11/13/2023</a:t>
            </a:fld>
            <a:endParaRPr lang="en-US" dirty="0">
              <a:solidFill>
                <a:prstClr val="white"/>
              </a:solidFill>
            </a:endParaRPr>
          </a:p>
        </p:txBody>
      </p:sp>
      <p:sp>
        <p:nvSpPr>
          <p:cNvPr id="4" name="Footer Placeholder 3"/>
          <p:cNvSpPr>
            <a:spLocks noGrp="1"/>
          </p:cNvSpPr>
          <p:nvPr>
            <p:ph type="ftr" sz="quarter" idx="11"/>
          </p:nvPr>
        </p:nvSpPr>
        <p:spPr/>
        <p:txBody>
          <a:bodyPr/>
          <a:lstStyle/>
          <a:p>
            <a:r>
              <a:rPr lang="en-US" dirty="0">
                <a:solidFill>
                  <a:prstClr val="white"/>
                </a:solidFill>
              </a:rPr>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solidFill>
                  <a:prstClr val="white"/>
                </a:solidFill>
              </a:rPr>
              <a:pPr/>
              <a:t>‹#›</a:t>
            </a:fld>
            <a:endParaRPr lang="en-US" dirty="0">
              <a:solidFill>
                <a:prstClr val="white"/>
              </a:solidFill>
            </a:endParaRPr>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10565958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D76036-A536-4A71-BA8C-B9C777810B15}" type="datetime1">
              <a:rPr lang="en-US" smtClean="0">
                <a:solidFill>
                  <a:prstClr val="white"/>
                </a:solidFill>
              </a:rPr>
              <a:t>11/13/2023</a:t>
            </a:fld>
            <a:endParaRPr lang="en-US" dirty="0">
              <a:solidFill>
                <a:prstClr val="white"/>
              </a:solidFill>
            </a:endParaRPr>
          </a:p>
        </p:txBody>
      </p:sp>
      <p:sp>
        <p:nvSpPr>
          <p:cNvPr id="4" name="Footer Placeholder 3"/>
          <p:cNvSpPr>
            <a:spLocks noGrp="1"/>
          </p:cNvSpPr>
          <p:nvPr>
            <p:ph type="ftr" sz="quarter" idx="11"/>
          </p:nvPr>
        </p:nvSpPr>
        <p:spPr/>
        <p:txBody>
          <a:bodyPr/>
          <a:lstStyle/>
          <a:p>
            <a:r>
              <a:rPr lang="en-US" dirty="0">
                <a:solidFill>
                  <a:prstClr val="white"/>
                </a:solidFill>
              </a:rPr>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solidFill>
                  <a:prstClr val="white"/>
                </a:solidFill>
              </a:rPr>
              <a:pPr/>
              <a:t>‹#›</a:t>
            </a:fld>
            <a:endParaRPr lang="en-US" dirty="0">
              <a:solidFill>
                <a:prstClr val="white"/>
              </a:solidFill>
            </a:endParaRPr>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3679312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D76036-A536-4A71-BA8C-B9C777810B15}" type="datetime1">
              <a:rPr lang="en-US" smtClean="0">
                <a:solidFill>
                  <a:prstClr val="white"/>
                </a:solidFill>
              </a:rPr>
              <a:t>11/13/2023</a:t>
            </a:fld>
            <a:endParaRPr lang="en-US" dirty="0">
              <a:solidFill>
                <a:prstClr val="white"/>
              </a:solidFill>
            </a:endParaRPr>
          </a:p>
        </p:txBody>
      </p:sp>
      <p:sp>
        <p:nvSpPr>
          <p:cNvPr id="4" name="Footer Placeholder 3"/>
          <p:cNvSpPr>
            <a:spLocks noGrp="1"/>
          </p:cNvSpPr>
          <p:nvPr>
            <p:ph type="ftr" sz="quarter" idx="11"/>
          </p:nvPr>
        </p:nvSpPr>
        <p:spPr/>
        <p:txBody>
          <a:bodyPr/>
          <a:lstStyle/>
          <a:p>
            <a:r>
              <a:rPr lang="en-US" dirty="0">
                <a:solidFill>
                  <a:prstClr val="white"/>
                </a:solidFill>
              </a:rPr>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solidFill>
                  <a:prstClr val="white"/>
                </a:solidFill>
              </a:rPr>
              <a:pPr/>
              <a:t>‹#›</a:t>
            </a:fld>
            <a:endParaRPr lang="en-US" dirty="0">
              <a:solidFill>
                <a:prstClr val="white"/>
              </a:solidFill>
            </a:endParaRPr>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35485391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BCD0C3A-9753-4367-B633-DF3F0B52F23D}" type="datetime1">
              <a:rPr lang="en-US" smtClean="0">
                <a:solidFill>
                  <a:prstClr val="white"/>
                </a:solidFill>
              </a:rPr>
              <a:t>11/13/2023</a:t>
            </a:fld>
            <a:endParaRPr lang="en-US" dirty="0">
              <a:solidFill>
                <a:prstClr val="white"/>
              </a:solidFill>
            </a:endParaRPr>
          </a:p>
        </p:txBody>
      </p:sp>
      <p:sp>
        <p:nvSpPr>
          <p:cNvPr id="4" name="Footer Placeholder 3"/>
          <p:cNvSpPr>
            <a:spLocks noGrp="1"/>
          </p:cNvSpPr>
          <p:nvPr>
            <p:ph type="ftr" sz="quarter" idx="11"/>
          </p:nvPr>
        </p:nvSpPr>
        <p:spPr/>
        <p:txBody>
          <a:bodyPr/>
          <a:lstStyle/>
          <a:p>
            <a:r>
              <a:rPr lang="en-US" dirty="0">
                <a:solidFill>
                  <a:prstClr val="white"/>
                </a:solidFill>
              </a:rPr>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solidFill>
                  <a:prstClr val="white"/>
                </a:solidFill>
              </a:rPr>
              <a:pPr/>
              <a:t>‹#›</a:t>
            </a:fld>
            <a:endParaRPr lang="en-US" dirty="0">
              <a:solidFill>
                <a:prstClr val="white"/>
              </a:solidFill>
            </a:endParaRPr>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3563669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EA Opener -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dirty="0"/>
              <a:t>Edit Section Title</a:t>
            </a:r>
          </a:p>
        </p:txBody>
      </p:sp>
      <p:sp>
        <p:nvSpPr>
          <p:cNvPr id="4" name="Date Placeholder 3"/>
          <p:cNvSpPr>
            <a:spLocks noGrp="1"/>
          </p:cNvSpPr>
          <p:nvPr>
            <p:ph type="dt" sz="half" idx="10"/>
          </p:nvPr>
        </p:nvSpPr>
        <p:spPr/>
        <p:txBody>
          <a:bodyPr/>
          <a:lstStyle/>
          <a:p>
            <a:fld id="{8C0CAD64-9E5C-49F3-8798-B3A1F6BBAE66}" type="datetime1">
              <a:rPr lang="en-US" smtClean="0"/>
              <a:t>11/13/2023</a:t>
            </a:fld>
            <a:endParaRPr lang="en-US" dirty="0"/>
          </a:p>
        </p:txBody>
      </p:sp>
      <p:sp>
        <p:nvSpPr>
          <p:cNvPr id="5" name="Footer Placeholder 4"/>
          <p:cNvSpPr>
            <a:spLocks noGrp="1"/>
          </p:cNvSpPr>
          <p:nvPr>
            <p:ph type="ftr" sz="quarter" idx="11"/>
          </p:nvPr>
        </p:nvSpPr>
        <p:spPr/>
        <p:txBody>
          <a:bodyPr/>
          <a:lstStyle/>
          <a:p>
            <a:r>
              <a:rPr lang="en-US" dirty="0"/>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t"/>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spTree>
    <p:extLst>
      <p:ext uri="{BB962C8B-B14F-4D97-AF65-F5344CB8AC3E}">
        <p14:creationId xmlns:p14="http://schemas.microsoft.com/office/powerpoint/2010/main" val="17277109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F54C4570-6FB6-4D1C-BAAD-95F20BD285DC}" type="datetime1">
              <a:rPr lang="en-US" smtClean="0">
                <a:solidFill>
                  <a:prstClr val="white"/>
                </a:solidFill>
              </a:rPr>
              <a:t>11/13/2023</a:t>
            </a:fld>
            <a:endParaRPr lang="en-US" dirty="0">
              <a:solidFill>
                <a:prstClr val="white"/>
              </a:solidFill>
            </a:endParaRPr>
          </a:p>
        </p:txBody>
      </p:sp>
      <p:sp>
        <p:nvSpPr>
          <p:cNvPr id="8" name="Footer Placeholder 7"/>
          <p:cNvSpPr>
            <a:spLocks noGrp="1"/>
          </p:cNvSpPr>
          <p:nvPr>
            <p:ph type="ftr" sz="quarter" idx="11"/>
          </p:nvPr>
        </p:nvSpPr>
        <p:spPr/>
        <p:txBody>
          <a:bodyPr/>
          <a:lstStyle/>
          <a:p>
            <a:r>
              <a:rPr lang="en-US" dirty="0">
                <a:solidFill>
                  <a:prstClr val="white"/>
                </a:solidFill>
              </a:rPr>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solidFill>
                  <a:prstClr val="white"/>
                </a:solidFill>
              </a:rPr>
              <a:pPr/>
              <a:t>‹#›</a:t>
            </a:fld>
            <a:endParaRPr lang="en-US" dirty="0">
              <a:solidFill>
                <a:prstClr val="white"/>
              </a:solidFill>
            </a:endParaRPr>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nSpc>
                <a:spcPct val="120000"/>
              </a:lnSpc>
              <a:buNone/>
              <a:defRPr sz="2400">
                <a:solidFill>
                  <a:schemeClr val="bg1"/>
                </a:solidFill>
                <a:latin typeface="Open Sans (Headings)"/>
              </a:defRPr>
            </a:lvl1pPr>
          </a:lstStyle>
          <a:p>
            <a:pPr lvl="0"/>
            <a:endParaRPr lang="en-US" dirty="0"/>
          </a:p>
        </p:txBody>
      </p:sp>
    </p:spTree>
    <p:extLst>
      <p:ext uri="{BB962C8B-B14F-4D97-AF65-F5344CB8AC3E}">
        <p14:creationId xmlns:p14="http://schemas.microsoft.com/office/powerpoint/2010/main" val="12135187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36EFF21B-AEF4-4490-A6F2-03711D82AA53}" type="datetime1">
              <a:rPr lang="en-US" smtClean="0">
                <a:solidFill>
                  <a:prstClr val="white"/>
                </a:solidFill>
              </a:rPr>
              <a:t>11/13/2023</a:t>
            </a:fld>
            <a:endParaRPr lang="en-US" dirty="0">
              <a:solidFill>
                <a:prstClr val="white"/>
              </a:solidFill>
            </a:endParaRPr>
          </a:p>
        </p:txBody>
      </p:sp>
      <p:sp>
        <p:nvSpPr>
          <p:cNvPr id="8" name="Footer Placeholder 7"/>
          <p:cNvSpPr>
            <a:spLocks noGrp="1"/>
          </p:cNvSpPr>
          <p:nvPr>
            <p:ph type="ftr" sz="quarter" idx="11"/>
          </p:nvPr>
        </p:nvSpPr>
        <p:spPr/>
        <p:txBody>
          <a:bodyPr/>
          <a:lstStyle/>
          <a:p>
            <a:r>
              <a:rPr lang="en-US" dirty="0">
                <a:solidFill>
                  <a:prstClr val="white"/>
                </a:solidFill>
              </a:rPr>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solidFill>
                  <a:prstClr val="white"/>
                </a:solidFill>
              </a:rPr>
              <a:pPr/>
              <a:t>‹#›</a:t>
            </a:fld>
            <a:endParaRPr lang="en-US" dirty="0">
              <a:solidFill>
                <a:prstClr val="white"/>
              </a:solidFill>
            </a:endParaRPr>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Rectangle 15"/>
          <p:cNvSpPr/>
          <p:nvPr userDrawn="1"/>
        </p:nvSpPr>
        <p:spPr>
          <a:xfrm>
            <a:off x="5352764" y="3553467"/>
            <a:ext cx="1530393" cy="2936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Rectangle 16"/>
          <p:cNvSpPr/>
          <p:nvPr userDrawn="1"/>
        </p:nvSpPr>
        <p:spPr>
          <a:xfrm>
            <a:off x="6967303" y="3553467"/>
            <a:ext cx="1530393" cy="2936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Rectangle 17"/>
          <p:cNvSpPr/>
          <p:nvPr userDrawn="1"/>
        </p:nvSpPr>
        <p:spPr>
          <a:xfrm>
            <a:off x="8573098" y="3553467"/>
            <a:ext cx="1530393" cy="2936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Rectangle 18"/>
          <p:cNvSpPr/>
          <p:nvPr userDrawn="1"/>
        </p:nvSpPr>
        <p:spPr>
          <a:xfrm>
            <a:off x="2124157" y="3553467"/>
            <a:ext cx="1530393" cy="2936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21" name="Straight Connector 20"/>
          <p:cNvCxnSpPr>
            <a:endCxn id="22" idx="4"/>
          </p:cNvCxnSpPr>
          <p:nvPr userDrawn="1"/>
        </p:nvCxnSpPr>
        <p:spPr>
          <a:xfrm>
            <a:off x="9332363" y="3259815"/>
            <a:ext cx="12700" cy="513897"/>
          </a:xfrm>
          <a:prstGeom prst="line">
            <a:avLst/>
          </a:prstGeom>
          <a:ln w="53975"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23" name="Straight Connector 22"/>
          <p:cNvCxnSpPr>
            <a:endCxn id="24" idx="4"/>
          </p:cNvCxnSpPr>
          <p:nvPr userDrawn="1"/>
        </p:nvCxnSpPr>
        <p:spPr>
          <a:xfrm>
            <a:off x="2889534" y="3266406"/>
            <a:ext cx="12700" cy="513897"/>
          </a:xfrm>
          <a:prstGeom prst="line">
            <a:avLst/>
          </a:prstGeom>
          <a:ln w="5397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Tree>
    <p:extLst>
      <p:ext uri="{BB962C8B-B14F-4D97-AF65-F5344CB8AC3E}">
        <p14:creationId xmlns:p14="http://schemas.microsoft.com/office/powerpoint/2010/main" val="34611936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184726E1-29F1-40F7-AC49-16873C491499}" type="datetime1">
              <a:rPr lang="en-US" smtClean="0">
                <a:solidFill>
                  <a:prstClr val="white"/>
                </a:solidFill>
              </a:rPr>
              <a:t>11/13/2023</a:t>
            </a:fld>
            <a:endParaRPr lang="en-US" dirty="0">
              <a:solidFill>
                <a:prstClr val="white"/>
              </a:solidFill>
            </a:endParaRPr>
          </a:p>
        </p:txBody>
      </p:sp>
      <p:sp>
        <p:nvSpPr>
          <p:cNvPr id="8" name="Footer Placeholder 7"/>
          <p:cNvSpPr>
            <a:spLocks noGrp="1"/>
          </p:cNvSpPr>
          <p:nvPr>
            <p:ph type="ftr" sz="quarter" idx="11"/>
          </p:nvPr>
        </p:nvSpPr>
        <p:spPr/>
        <p:txBody>
          <a:bodyPr/>
          <a:lstStyle/>
          <a:p>
            <a:r>
              <a:rPr lang="en-US" dirty="0">
                <a:solidFill>
                  <a:prstClr val="white"/>
                </a:solidFill>
              </a:rPr>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solidFill>
                  <a:prstClr val="white"/>
                </a:solidFill>
              </a:rPr>
              <a:pPr/>
              <a:t>‹#›</a:t>
            </a:fld>
            <a:endParaRPr lang="en-US" dirty="0">
              <a:solidFill>
                <a:prstClr val="white"/>
              </a:solidFill>
            </a:endParaRPr>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prstClr val="black">
                    <a:lumMod val="75000"/>
                    <a:lumOff val="25000"/>
                  </a:prstClr>
                </a:solidFill>
              </a:rPr>
              <a:t>20YY</a:t>
            </a:r>
          </a:p>
        </p:txBody>
      </p:sp>
      <p:sp>
        <p:nvSpPr>
          <p:cNvPr id="30" name="Oval 29" title="Milestone Number"/>
          <p:cNvSpPr/>
          <p:nvPr userDrawn="1"/>
        </p:nvSpPr>
        <p:spPr>
          <a:xfrm>
            <a:off x="1148144" y="4457098"/>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01</a:t>
            </a:r>
          </a:p>
        </p:txBody>
      </p:sp>
      <p:pic>
        <p:nvPicPr>
          <p:cNvPr id="31" name="Graphic 30" title="callout"/>
          <p:cNvPicPr>
            <a:picLocks noChangeAspect="1"/>
          </p:cNvPicPr>
          <p:nvPr userDrawn="1"/>
        </p:nvPicPr>
        <p:blipFill>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02</a:t>
            </a:r>
          </a:p>
        </p:txBody>
      </p:sp>
      <p:pic>
        <p:nvPicPr>
          <p:cNvPr id="37" name="Graphic 36" title="callout"/>
          <p:cNvPicPr>
            <a:picLocks noChangeAspect="1"/>
          </p:cNvPicPr>
          <p:nvPr userDrawn="1"/>
        </p:nvPicPr>
        <p:blipFill>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prstClr val="black">
                    <a:lumMod val="75000"/>
                    <a:lumOff val="25000"/>
                  </a:prstClr>
                </a:solidFill>
              </a:rPr>
              <a:t>20YY</a:t>
            </a:r>
          </a:p>
        </p:txBody>
      </p:sp>
      <p:sp>
        <p:nvSpPr>
          <p:cNvPr id="39" name="Oval 38" title="Milestone Number"/>
          <p:cNvSpPr/>
          <p:nvPr userDrawn="1"/>
        </p:nvSpPr>
        <p:spPr>
          <a:xfrm>
            <a:off x="3763749" y="4434293"/>
            <a:ext cx="407673" cy="407673"/>
          </a:xfrm>
          <a:prstGeom prst="ellipse">
            <a:avLst/>
          </a:prstGeom>
          <a:solidFill>
            <a:schemeClr val="accent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03</a:t>
            </a:r>
          </a:p>
        </p:txBody>
      </p:sp>
      <p:pic>
        <p:nvPicPr>
          <p:cNvPr id="40" name="Graphic 39" title="callout"/>
          <p:cNvPicPr>
            <a:picLocks noChangeAspect="1"/>
          </p:cNvPicPr>
          <p:nvPr userDrawn="1"/>
        </p:nvPicPr>
        <p:blipFill>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prstClr val="black">
                    <a:lumMod val="75000"/>
                    <a:lumOff val="25000"/>
                  </a:prstClr>
                </a:solidFill>
              </a:rPr>
              <a:t>20YY</a:t>
            </a:r>
          </a:p>
        </p:txBody>
      </p:sp>
      <p:sp>
        <p:nvSpPr>
          <p:cNvPr id="42" name="Oval 41" title="Milestone Number"/>
          <p:cNvSpPr/>
          <p:nvPr userDrawn="1"/>
        </p:nvSpPr>
        <p:spPr>
          <a:xfrm>
            <a:off x="6352338" y="4434293"/>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04</a:t>
            </a:r>
          </a:p>
        </p:txBody>
      </p:sp>
      <p:pic>
        <p:nvPicPr>
          <p:cNvPr id="43" name="Graphic 42" title="callout"/>
          <p:cNvPicPr>
            <a:picLocks noChangeAspect="1"/>
          </p:cNvPicPr>
          <p:nvPr userDrawn="1"/>
        </p:nvPicPr>
        <p:blipFill>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05</a:t>
            </a:r>
          </a:p>
        </p:txBody>
      </p:sp>
      <p:pic>
        <p:nvPicPr>
          <p:cNvPr id="45" name="Graphic 44" title="callout"/>
          <p:cNvPicPr>
            <a:picLocks noChangeAspect="1"/>
          </p:cNvPicPr>
          <p:nvPr userDrawn="1"/>
        </p:nvPicPr>
        <p:blipFill>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prstClr val="black">
                    <a:lumMod val="75000"/>
                    <a:lumOff val="25000"/>
                  </a:prstClr>
                </a:solidFill>
              </a:rPr>
              <a:t>20YY</a:t>
            </a:r>
          </a:p>
        </p:txBody>
      </p:sp>
      <p:sp>
        <p:nvSpPr>
          <p:cNvPr id="47" name="Oval 46" title="Milestone Number"/>
          <p:cNvSpPr/>
          <p:nvPr userDrawn="1"/>
        </p:nvSpPr>
        <p:spPr>
          <a:xfrm>
            <a:off x="8917851" y="4434292"/>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06</a:t>
            </a:r>
          </a:p>
        </p:txBody>
      </p:sp>
      <p:pic>
        <p:nvPicPr>
          <p:cNvPr id="48" name="Graphic 47" title="callout"/>
          <p:cNvPicPr>
            <a:picLocks noChangeAspect="1"/>
          </p:cNvPicPr>
          <p:nvPr userDrawn="1"/>
        </p:nvPicPr>
        <p:blipFill>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prstClr val="white"/>
                </a:solidFill>
              </a:rPr>
              <a:t>07</a:t>
            </a:r>
          </a:p>
        </p:txBody>
      </p:sp>
      <p:pic>
        <p:nvPicPr>
          <p:cNvPr id="50" name="Graphic 49" title="callout"/>
          <p:cNvPicPr>
            <a:picLocks noChangeAspect="1"/>
          </p:cNvPicPr>
          <p:nvPr userDrawn="1"/>
        </p:nvPicPr>
        <p:blipFill>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prstClr val="black">
                    <a:lumMod val="50000"/>
                    <a:lumOff val="50000"/>
                  </a:prstClr>
                </a:solidFill>
              </a:endParaRPr>
            </a:p>
          </p:txBody>
        </p:sp>
        <p:pic>
          <p:nvPicPr>
            <p:cNvPr id="53" name="Graphic 52" title="Flag Icon"/>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6">
                    <a:lumMod val="20000"/>
                    <a:lumOff val="80000"/>
                  </a:schemeClr>
                </a:gs>
                <a:gs pos="100000">
                  <a:schemeClr val="accent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solidFill>
                  <a:prstClr val="white"/>
                </a:solidFill>
              </a:endParaRPr>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Q1</a:t>
              </a:r>
              <a:endParaRPr lang="en-ZA" sz="1000" dirty="0">
                <a:solidFill>
                  <a:prstClr val="white">
                    <a:lumMod val="75000"/>
                  </a:prst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Q2</a:t>
              </a:r>
              <a:endParaRPr lang="en-ZA" sz="1000" dirty="0">
                <a:solidFill>
                  <a:prstClr val="black">
                    <a:lumMod val="65000"/>
                    <a:lumOff val="35000"/>
                  </a:prst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Q3</a:t>
              </a:r>
              <a:endParaRPr lang="en-ZA" sz="1000" dirty="0">
                <a:solidFill>
                  <a:prstClr val="black">
                    <a:lumMod val="65000"/>
                    <a:lumOff val="35000"/>
                  </a:prst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Q4</a:t>
              </a:r>
              <a:endParaRPr lang="en-ZA" sz="1000" dirty="0">
                <a:solidFill>
                  <a:prstClr val="black">
                    <a:lumMod val="65000"/>
                    <a:lumOff val="35000"/>
                  </a:prst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chemeClr val="accent3"/>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solidFill>
                  <a:prstClr val="white"/>
                </a:solidFill>
              </a:endParaRPr>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Q1</a:t>
              </a:r>
              <a:endParaRPr lang="en-ZA" sz="1000" dirty="0">
                <a:solidFill>
                  <a:prstClr val="white">
                    <a:lumMod val="75000"/>
                  </a:prst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Q2</a:t>
              </a:r>
              <a:endParaRPr lang="en-ZA" sz="1000" dirty="0">
                <a:solidFill>
                  <a:prstClr val="black">
                    <a:lumMod val="65000"/>
                    <a:lumOff val="35000"/>
                  </a:prst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Q3</a:t>
              </a:r>
              <a:endParaRPr lang="en-ZA" sz="1000" dirty="0">
                <a:solidFill>
                  <a:prstClr val="black">
                    <a:lumMod val="65000"/>
                    <a:lumOff val="35000"/>
                  </a:prst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Q4</a:t>
              </a:r>
              <a:endParaRPr lang="en-ZA" sz="1000" dirty="0">
                <a:solidFill>
                  <a:prstClr val="black">
                    <a:lumMod val="65000"/>
                    <a:lumOff val="35000"/>
                  </a:prst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5">
                    <a:lumMod val="20000"/>
                    <a:lumOff val="80000"/>
                  </a:schemeClr>
                </a:gs>
                <a:gs pos="100000">
                  <a:schemeClr val="accent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solidFill>
                  <a:prstClr val="white"/>
                </a:solidFill>
              </a:endParaRPr>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Q1</a:t>
              </a:r>
              <a:endParaRPr lang="en-ZA" sz="1000" dirty="0">
                <a:solidFill>
                  <a:prstClr val="white">
                    <a:lumMod val="75000"/>
                  </a:prst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Q2</a:t>
              </a:r>
              <a:endParaRPr lang="en-ZA" sz="1000" dirty="0">
                <a:solidFill>
                  <a:prstClr val="black">
                    <a:lumMod val="65000"/>
                    <a:lumOff val="35000"/>
                  </a:prst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Q3</a:t>
              </a:r>
              <a:endParaRPr lang="en-ZA" sz="1000" dirty="0">
                <a:solidFill>
                  <a:prstClr val="black">
                    <a:lumMod val="65000"/>
                    <a:lumOff val="35000"/>
                  </a:prst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Q4</a:t>
              </a:r>
              <a:endParaRPr lang="en-ZA" sz="1000" dirty="0">
                <a:solidFill>
                  <a:prstClr val="black">
                    <a:lumMod val="65000"/>
                    <a:lumOff val="35000"/>
                  </a:prst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40000"/>
                    <a:lumOff val="60000"/>
                  </a:schemeClr>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solidFill>
                  <a:prstClr val="white"/>
                </a:solidFill>
              </a:endParaRPr>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Q1</a:t>
              </a:r>
              <a:endParaRPr lang="en-ZA" sz="1000" dirty="0">
                <a:solidFill>
                  <a:prstClr val="white">
                    <a:lumMod val="75000"/>
                  </a:prst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Q2</a:t>
              </a:r>
              <a:endParaRPr lang="en-ZA" sz="1000" dirty="0">
                <a:solidFill>
                  <a:prstClr val="black">
                    <a:lumMod val="65000"/>
                    <a:lumOff val="35000"/>
                  </a:prst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Q3</a:t>
              </a:r>
              <a:endParaRPr lang="en-ZA" sz="1000" dirty="0">
                <a:solidFill>
                  <a:prstClr val="black">
                    <a:lumMod val="65000"/>
                    <a:lumOff val="35000"/>
                  </a:prst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prstClr val="black">
                      <a:lumMod val="65000"/>
                      <a:lumOff val="35000"/>
                    </a:prstClr>
                  </a:solidFill>
                </a:rPr>
                <a:t>Q4</a:t>
              </a:r>
              <a:endParaRPr lang="en-ZA" sz="1000" dirty="0">
                <a:solidFill>
                  <a:prstClr val="black">
                    <a:lumMod val="65000"/>
                    <a:lumOff val="35000"/>
                  </a:prst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Tree>
    <p:extLst>
      <p:ext uri="{BB962C8B-B14F-4D97-AF65-F5344CB8AC3E}">
        <p14:creationId xmlns:p14="http://schemas.microsoft.com/office/powerpoint/2010/main" val="24614520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2B99F9-A7CD-44C2-A1ED-9E270D67F11A}" type="datetime1">
              <a:rPr lang="en-US" smtClean="0">
                <a:solidFill>
                  <a:prstClr val="white"/>
                </a:solidFill>
              </a:rPr>
              <a:t>11/13/2023</a:t>
            </a:fld>
            <a:endParaRPr lang="en-US" dirty="0">
              <a:solidFill>
                <a:prstClr val="white"/>
              </a:solidFill>
            </a:endParaRPr>
          </a:p>
        </p:txBody>
      </p:sp>
      <p:sp>
        <p:nvSpPr>
          <p:cNvPr id="3" name="Footer Placeholder 2"/>
          <p:cNvSpPr>
            <a:spLocks noGrp="1"/>
          </p:cNvSpPr>
          <p:nvPr>
            <p:ph type="ftr" sz="quarter" idx="11"/>
          </p:nvPr>
        </p:nvSpPr>
        <p:spPr/>
        <p:txBody>
          <a:bodyPr/>
          <a:lstStyle/>
          <a:p>
            <a:r>
              <a:rPr lang="en-US" dirty="0">
                <a:solidFill>
                  <a:prstClr val="white"/>
                </a:solidFill>
              </a:rPr>
              <a:t>Texas Education Agency             2018-2019 School Year </a:t>
            </a:r>
          </a:p>
        </p:txBody>
      </p:sp>
      <p:sp>
        <p:nvSpPr>
          <p:cNvPr id="4" name="Slide Number Placeholder 3"/>
          <p:cNvSpPr>
            <a:spLocks noGrp="1"/>
          </p:cNvSpPr>
          <p:nvPr>
            <p:ph type="sldNum" sz="quarter" idx="12"/>
          </p:nvPr>
        </p:nvSpPr>
        <p:spPr/>
        <p:txBody>
          <a:bodyPr/>
          <a:lstStyle/>
          <a:p>
            <a:fld id="{0088AB57-2DBE-44A3-AE96-942C49E954B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891314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72508"/>
            <a:ext cx="9144000" cy="1455650"/>
          </a:xfrm>
          <a:solidFill>
            <a:schemeClr val="bg1">
              <a:lumMod val="95000"/>
            </a:schemeClr>
          </a:solidFill>
        </p:spPr>
        <p:txBody>
          <a:bodyPr anchor="ctr">
            <a:normAutofit/>
          </a:bodyPr>
          <a:lstStyle>
            <a:lvl1pPr algn="ctr">
              <a:defRPr lang="en-US" sz="6000" b="1" kern="1200" baseline="0" dirty="0">
                <a:solidFill>
                  <a:srgbClr val="3C6EBE"/>
                </a:solidFill>
                <a:latin typeface="+mn-lt"/>
                <a:ea typeface="+mn-ea"/>
                <a:cs typeface="+mn-cs"/>
              </a:defRPr>
            </a:lvl1pPr>
          </a:lstStyle>
          <a:p>
            <a:r>
              <a:rPr lang="en-US" dirty="0"/>
              <a:t>Edit Master Title</a:t>
            </a:r>
          </a:p>
        </p:txBody>
      </p:sp>
      <p:sp>
        <p:nvSpPr>
          <p:cNvPr id="3" name="Subtitle 2"/>
          <p:cNvSpPr>
            <a:spLocks noGrp="1"/>
          </p:cNvSpPr>
          <p:nvPr>
            <p:ph type="subTitle" idx="1" hasCustomPrompt="1"/>
          </p:nvPr>
        </p:nvSpPr>
        <p:spPr>
          <a:xfrm>
            <a:off x="1524000" y="4328158"/>
            <a:ext cx="9144000" cy="862820"/>
          </a:xfrm>
          <a:solidFill>
            <a:schemeClr val="bg1">
              <a:lumMod val="95000"/>
            </a:schemeClr>
          </a:solidFill>
        </p:spPr>
        <p:txBody>
          <a:bodyPr anchor="ctr">
            <a:normAutofit/>
          </a:bodyPr>
          <a:lstStyle>
            <a:lvl1pPr marL="0" indent="0" algn="ctr">
              <a:buNone/>
              <a:defRPr lang="en-US" sz="2400" b="1" kern="1200" spc="140" baseline="0" dirty="0">
                <a:solidFill>
                  <a:srgbClr val="44546A"/>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4B91C3F3-CFB2-4A01-AA90-B3EE3441B87C}" type="datetime1">
              <a:rPr lang="en-US" smtClean="0"/>
              <a:t>11/13/2023</a:t>
            </a:fld>
            <a:endParaRPr lang="en-US" dirty="0"/>
          </a:p>
        </p:txBody>
      </p:sp>
      <p:sp>
        <p:nvSpPr>
          <p:cNvPr id="5" name="Footer Placeholder 4"/>
          <p:cNvSpPr>
            <a:spLocks noGrp="1"/>
          </p:cNvSpPr>
          <p:nvPr>
            <p:ph type="ftr" sz="quarter" idx="11"/>
          </p:nvPr>
        </p:nvSpPr>
        <p:spPr/>
        <p:txBody>
          <a:bodyPr/>
          <a:lstStyle/>
          <a:p>
            <a:r>
              <a:rPr lang="en-US" dirty="0"/>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37569281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4BE9EB32-50D0-4A61-8ED2-97D2276CD5A2}" type="datetime1">
              <a:rPr lang="en-US" smtClean="0"/>
              <a:t>11/13/2023</a:t>
            </a:fld>
            <a:endParaRPr lang="en-US" dirty="0"/>
          </a:p>
        </p:txBody>
      </p:sp>
      <p:sp>
        <p:nvSpPr>
          <p:cNvPr id="5" name="Footer Placeholder 4"/>
          <p:cNvSpPr>
            <a:spLocks noGrp="1"/>
          </p:cNvSpPr>
          <p:nvPr>
            <p:ph type="ftr" sz="quarter" idx="11"/>
          </p:nvPr>
        </p:nvSpPr>
        <p:spPr/>
        <p:txBody>
          <a:bodyPr/>
          <a:lstStyle/>
          <a:p>
            <a:r>
              <a:rPr lang="en-US" dirty="0"/>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16635751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Date Placeholder 4"/>
          <p:cNvSpPr>
            <a:spLocks noGrp="1"/>
          </p:cNvSpPr>
          <p:nvPr>
            <p:ph type="dt" sz="half" idx="10"/>
          </p:nvPr>
        </p:nvSpPr>
        <p:spPr/>
        <p:txBody>
          <a:bodyPr/>
          <a:lstStyle/>
          <a:p>
            <a:fld id="{5E44B2CD-12CF-4288-98F5-E03733249D4E}" type="datetime1">
              <a:rPr lang="en-US" smtClean="0"/>
              <a:t>11/13/2023</a:t>
            </a:fld>
            <a:endParaRPr lang="en-US" dirty="0"/>
          </a:p>
        </p:txBody>
      </p:sp>
      <p:sp>
        <p:nvSpPr>
          <p:cNvPr id="6" name="Footer Placeholder 5"/>
          <p:cNvSpPr>
            <a:spLocks noGrp="1"/>
          </p:cNvSpPr>
          <p:nvPr>
            <p:ph type="ftr" sz="quarter" idx="11"/>
          </p:nvPr>
        </p:nvSpPr>
        <p:spPr/>
        <p:txBody>
          <a:bodyPr/>
          <a:lstStyle/>
          <a:p>
            <a:r>
              <a:rPr lang="en-US" dirty="0"/>
              <a:t>Texas Education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dirty="0"/>
          </a:p>
        </p:txBody>
      </p:sp>
      <p:sp>
        <p:nvSpPr>
          <p:cNvPr id="8" name="Content Placeholder 2"/>
          <p:cNvSpPr>
            <a:spLocks noGrp="1"/>
          </p:cNvSpPr>
          <p:nvPr>
            <p:ph sz="half" idx="13"/>
          </p:nvPr>
        </p:nvSpPr>
        <p:spPr>
          <a:xfrm>
            <a:off x="1037902" y="1881359"/>
            <a:ext cx="4937761"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660122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63DA9C4E-8C6C-4A40-9331-6B56BC0F11E0}" type="datetime1">
              <a:rPr lang="en-US" smtClean="0"/>
              <a:t>11/13/2023</a:t>
            </a:fld>
            <a:endParaRPr lang="en-US" dirty="0"/>
          </a:p>
        </p:txBody>
      </p:sp>
      <p:sp>
        <p:nvSpPr>
          <p:cNvPr id="5" name="Footer Placeholder 4"/>
          <p:cNvSpPr>
            <a:spLocks noGrp="1"/>
          </p:cNvSpPr>
          <p:nvPr>
            <p:ph type="ftr" sz="quarter" idx="11"/>
          </p:nvPr>
        </p:nvSpPr>
        <p:spPr/>
        <p:txBody>
          <a:bodyPr/>
          <a:lstStyle/>
          <a:p>
            <a:r>
              <a:rPr lang="en-US" dirty="0"/>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71824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F9A396CB-CCB2-4ACD-A3A2-1E905D79C63A}" type="datetime1">
              <a:rPr lang="en-US" smtClean="0"/>
              <a:t>11/13/2023</a:t>
            </a:fld>
            <a:endParaRPr lang="en-US" dirty="0"/>
          </a:p>
        </p:txBody>
      </p:sp>
      <p:sp>
        <p:nvSpPr>
          <p:cNvPr id="8" name="Footer Placeholder 7"/>
          <p:cNvSpPr>
            <a:spLocks noGrp="1"/>
          </p:cNvSpPr>
          <p:nvPr>
            <p:ph type="ftr" sz="quarter" idx="11"/>
          </p:nvPr>
        </p:nvSpPr>
        <p:spPr/>
        <p:txBody>
          <a:bodyPr/>
          <a:lstStyle/>
          <a:p>
            <a:r>
              <a:rPr lang="en-US" dirty="0"/>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779973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5956870-9E8D-4C33-977A-7439D6A5EF03}" type="datetime1">
              <a:rPr lang="en-US" smtClean="0"/>
              <a:t>11/13/2023</a:t>
            </a:fld>
            <a:endParaRPr lang="en-US" dirty="0"/>
          </a:p>
        </p:txBody>
      </p:sp>
      <p:sp>
        <p:nvSpPr>
          <p:cNvPr id="4" name="Footer Placeholder 3"/>
          <p:cNvSpPr>
            <a:spLocks noGrp="1"/>
          </p:cNvSpPr>
          <p:nvPr>
            <p:ph type="ftr" sz="quarter" idx="11"/>
          </p:nvPr>
        </p:nvSpPr>
        <p:spPr/>
        <p:txBody>
          <a:bodyPr/>
          <a:lstStyle/>
          <a:p>
            <a:r>
              <a:rPr lang="en-US" dirty="0"/>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dirty="0"/>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Tree>
    <p:extLst>
      <p:ext uri="{BB962C8B-B14F-4D97-AF65-F5344CB8AC3E}">
        <p14:creationId xmlns:p14="http://schemas.microsoft.com/office/powerpoint/2010/main" val="3766500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EA Opener - Section titl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dirty="0"/>
              <a:t>Edit Section Title</a:t>
            </a:r>
          </a:p>
        </p:txBody>
      </p:sp>
      <p:sp>
        <p:nvSpPr>
          <p:cNvPr id="5" name="Date Placeholder 4"/>
          <p:cNvSpPr>
            <a:spLocks noGrp="1"/>
          </p:cNvSpPr>
          <p:nvPr>
            <p:ph type="dt" sz="half" idx="10"/>
          </p:nvPr>
        </p:nvSpPr>
        <p:spPr/>
        <p:txBody>
          <a:bodyPr/>
          <a:lstStyle/>
          <a:p>
            <a:fld id="{3CCAA838-7A49-4108-909B-431DDA9781B2}" type="datetime1">
              <a:rPr lang="en-US" smtClean="0"/>
              <a:t>11/13/2023</a:t>
            </a:fld>
            <a:endParaRPr lang="en-US" dirty="0"/>
          </a:p>
        </p:txBody>
      </p:sp>
      <p:sp>
        <p:nvSpPr>
          <p:cNvPr id="6" name="Footer Placeholder 5"/>
          <p:cNvSpPr>
            <a:spLocks noGrp="1"/>
          </p:cNvSpPr>
          <p:nvPr>
            <p:ph type="ftr" sz="quarter" idx="11"/>
          </p:nvPr>
        </p:nvSpPr>
        <p:spPr/>
        <p:txBody>
          <a:bodyPr/>
          <a:lstStyle/>
          <a:p>
            <a:r>
              <a:rPr lang="en-US" dirty="0"/>
              <a:t>Texas Education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5431544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E7917B-C679-48D0-B5C1-16CFFBCC459E}" type="datetime1">
              <a:rPr lang="en-US" smtClean="0"/>
              <a:t>11/13/2023</a:t>
            </a:fld>
            <a:endParaRPr lang="en-US" dirty="0"/>
          </a:p>
        </p:txBody>
      </p:sp>
      <p:sp>
        <p:nvSpPr>
          <p:cNvPr id="4" name="Footer Placeholder 3"/>
          <p:cNvSpPr>
            <a:spLocks noGrp="1"/>
          </p:cNvSpPr>
          <p:nvPr>
            <p:ph type="ftr" sz="quarter" idx="11"/>
          </p:nvPr>
        </p:nvSpPr>
        <p:spPr/>
        <p:txBody>
          <a:bodyPr/>
          <a:lstStyle/>
          <a:p>
            <a:r>
              <a:rPr lang="en-US" dirty="0"/>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334560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3DA5EE-D4FF-4516-9737-734B6B998DE8}" type="datetime1">
              <a:rPr lang="en-US" smtClean="0"/>
              <a:t>11/13/2023</a:t>
            </a:fld>
            <a:endParaRPr lang="en-US" dirty="0"/>
          </a:p>
        </p:txBody>
      </p:sp>
      <p:sp>
        <p:nvSpPr>
          <p:cNvPr id="4" name="Footer Placeholder 3"/>
          <p:cNvSpPr>
            <a:spLocks noGrp="1"/>
          </p:cNvSpPr>
          <p:nvPr>
            <p:ph type="ftr" sz="quarter" idx="11"/>
          </p:nvPr>
        </p:nvSpPr>
        <p:spPr/>
        <p:txBody>
          <a:bodyPr/>
          <a:lstStyle/>
          <a:p>
            <a:r>
              <a:rPr lang="en-US" dirty="0"/>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16337167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375A28-E7A5-4631-A9BA-79DAAE897A61}" type="datetime1">
              <a:rPr lang="en-US" smtClean="0"/>
              <a:t>11/13/2023</a:t>
            </a:fld>
            <a:endParaRPr lang="en-US" dirty="0"/>
          </a:p>
        </p:txBody>
      </p:sp>
      <p:sp>
        <p:nvSpPr>
          <p:cNvPr id="4" name="Footer Placeholder 3"/>
          <p:cNvSpPr>
            <a:spLocks noGrp="1"/>
          </p:cNvSpPr>
          <p:nvPr>
            <p:ph type="ftr" sz="quarter" idx="11"/>
          </p:nvPr>
        </p:nvSpPr>
        <p:spPr/>
        <p:txBody>
          <a:bodyPr/>
          <a:lstStyle/>
          <a:p>
            <a:r>
              <a:rPr lang="en-US" dirty="0"/>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dirty="0"/>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24639442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26A9F626-0EB6-432D-97E6-71A6C8532FE9}" type="datetime1">
              <a:rPr lang="en-US" smtClean="0"/>
              <a:t>11/13/2023</a:t>
            </a:fld>
            <a:endParaRPr lang="en-US" dirty="0"/>
          </a:p>
        </p:txBody>
      </p:sp>
      <p:sp>
        <p:nvSpPr>
          <p:cNvPr id="8" name="Footer Placeholder 7"/>
          <p:cNvSpPr>
            <a:spLocks noGrp="1"/>
          </p:cNvSpPr>
          <p:nvPr>
            <p:ph type="ftr" sz="quarter" idx="11"/>
          </p:nvPr>
        </p:nvSpPr>
        <p:spPr/>
        <p:txBody>
          <a:bodyPr/>
          <a:lstStyle/>
          <a:p>
            <a:r>
              <a:rPr lang="en-US" dirty="0"/>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nSpc>
                <a:spcPct val="120000"/>
              </a:lnSpc>
              <a:buNone/>
              <a:defRPr sz="2400">
                <a:solidFill>
                  <a:schemeClr val="bg1"/>
                </a:solidFill>
                <a:latin typeface="Open Sans (Headings)"/>
              </a:defRPr>
            </a:lvl1pPr>
          </a:lstStyle>
          <a:p>
            <a:pPr lvl="0"/>
            <a:endParaRPr lang="en-US" dirty="0"/>
          </a:p>
        </p:txBody>
      </p:sp>
    </p:spTree>
    <p:extLst>
      <p:ext uri="{BB962C8B-B14F-4D97-AF65-F5344CB8AC3E}">
        <p14:creationId xmlns:p14="http://schemas.microsoft.com/office/powerpoint/2010/main" val="19909859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A8DAE28B-375A-4485-93CA-4FD81B06D0A1}" type="datetime1">
              <a:rPr lang="en-US" smtClean="0"/>
              <a:t>11/13/2023</a:t>
            </a:fld>
            <a:endParaRPr lang="en-US" dirty="0"/>
          </a:p>
        </p:txBody>
      </p:sp>
      <p:sp>
        <p:nvSpPr>
          <p:cNvPr id="8" name="Footer Placeholder 7"/>
          <p:cNvSpPr>
            <a:spLocks noGrp="1"/>
          </p:cNvSpPr>
          <p:nvPr>
            <p:ph type="ftr" sz="quarter" idx="11"/>
          </p:nvPr>
        </p:nvSpPr>
        <p:spPr/>
        <p:txBody>
          <a:bodyPr/>
          <a:lstStyle/>
          <a:p>
            <a:r>
              <a:rPr lang="en-US" dirty="0"/>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5352764" y="3553467"/>
            <a:ext cx="1530393" cy="2936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6967303" y="3553467"/>
            <a:ext cx="1530393" cy="2936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8573098" y="3553467"/>
            <a:ext cx="1530393" cy="2936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2124157" y="3553467"/>
            <a:ext cx="1530393" cy="2936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p:cNvCxnSpPr>
            <a:endCxn id="22" idx="4"/>
          </p:cNvCxnSpPr>
          <p:nvPr userDrawn="1"/>
        </p:nvCxnSpPr>
        <p:spPr>
          <a:xfrm>
            <a:off x="9332363" y="3259815"/>
            <a:ext cx="12700" cy="513897"/>
          </a:xfrm>
          <a:prstGeom prst="line">
            <a:avLst/>
          </a:prstGeom>
          <a:ln w="53975"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22"/>
          <p:cNvCxnSpPr>
            <a:endCxn id="24" idx="4"/>
          </p:cNvCxnSpPr>
          <p:nvPr userDrawn="1"/>
        </p:nvCxnSpPr>
        <p:spPr>
          <a:xfrm>
            <a:off x="2889534" y="3266406"/>
            <a:ext cx="12700" cy="513897"/>
          </a:xfrm>
          <a:prstGeom prst="line">
            <a:avLst/>
          </a:prstGeom>
          <a:ln w="5397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Tree>
    <p:extLst>
      <p:ext uri="{BB962C8B-B14F-4D97-AF65-F5344CB8AC3E}">
        <p14:creationId xmlns:p14="http://schemas.microsoft.com/office/powerpoint/2010/main" val="39033015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EAF8D224-512D-4904-8E26-DCE194747E32}" type="datetime1">
              <a:rPr lang="en-US" smtClean="0"/>
              <a:t>11/13/2023</a:t>
            </a:fld>
            <a:endParaRPr lang="en-US" dirty="0"/>
          </a:p>
        </p:txBody>
      </p:sp>
      <p:sp>
        <p:nvSpPr>
          <p:cNvPr id="8" name="Footer Placeholder 7"/>
          <p:cNvSpPr>
            <a:spLocks noGrp="1"/>
          </p:cNvSpPr>
          <p:nvPr>
            <p:ph type="ftr" sz="quarter" idx="11"/>
          </p:nvPr>
        </p:nvSpPr>
        <p:spPr/>
        <p:txBody>
          <a:bodyPr/>
          <a:lstStyle/>
          <a:p>
            <a:r>
              <a:rPr lang="en-US" dirty="0"/>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dirty="0"/>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chemeClr val="accent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schemeClr val="tx1">
                    <a:lumMod val="50000"/>
                    <a:lumOff val="50000"/>
                  </a:schemeClr>
                </a:solidFill>
              </a:endParaRPr>
            </a:p>
          </p:txBody>
        </p:sp>
        <p:pic>
          <p:nvPicPr>
            <p:cNvPr id="53" name="Graphic 52" title="Flag Icon"/>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6">
                    <a:lumMod val="20000"/>
                    <a:lumOff val="80000"/>
                  </a:schemeClr>
                </a:gs>
                <a:gs pos="100000">
                  <a:schemeClr val="accent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chemeClr val="accent3"/>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5">
                    <a:lumMod val="20000"/>
                    <a:lumOff val="80000"/>
                  </a:schemeClr>
                </a:gs>
                <a:gs pos="100000">
                  <a:schemeClr val="accent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40000"/>
                    <a:lumOff val="60000"/>
                  </a:schemeClr>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Tree>
    <p:extLst>
      <p:ext uri="{BB962C8B-B14F-4D97-AF65-F5344CB8AC3E}">
        <p14:creationId xmlns:p14="http://schemas.microsoft.com/office/powerpoint/2010/main" val="15588978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1D0C10-6FD5-45B1-BA6A-1869EC6A0DFB}" type="datetime1">
              <a:rPr lang="en-US" smtClean="0"/>
              <a:t>11/13/2023</a:t>
            </a:fld>
            <a:endParaRPr lang="en-US" dirty="0"/>
          </a:p>
        </p:txBody>
      </p:sp>
      <p:sp>
        <p:nvSpPr>
          <p:cNvPr id="3" name="Footer Placeholder 2"/>
          <p:cNvSpPr>
            <a:spLocks noGrp="1"/>
          </p:cNvSpPr>
          <p:nvPr>
            <p:ph type="ftr" sz="quarter" idx="11"/>
          </p:nvPr>
        </p:nvSpPr>
        <p:spPr/>
        <p:txBody>
          <a:bodyPr/>
          <a:lstStyle/>
          <a:p>
            <a:r>
              <a:rPr lang="en-US" dirty="0"/>
              <a:t>Texas Education Agency             2018-2019 School Year </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23490429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4" name="Rectangle 3"/>
          <p:cNvSpPr/>
          <p:nvPr userDrawn="1"/>
        </p:nvSpPr>
        <p:spPr>
          <a:xfrm>
            <a:off x="0" y="228600"/>
            <a:ext cx="12192000" cy="914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p:cNvSpPr/>
          <p:nvPr userDrawn="1"/>
        </p:nvSpPr>
        <p:spPr>
          <a:xfrm>
            <a:off x="0" y="6477000"/>
            <a:ext cx="12192000" cy="381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p:cNvSpPr/>
          <p:nvPr userDrawn="1"/>
        </p:nvSpPr>
        <p:spPr>
          <a:xfrm>
            <a:off x="0" y="1143000"/>
            <a:ext cx="12192000" cy="76200"/>
          </a:xfrm>
          <a:prstGeom prst="rect">
            <a:avLst/>
          </a:prstGeom>
          <a:solidFill>
            <a:srgbClr val="E558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Picture 1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9238" y="6477000"/>
            <a:ext cx="9699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06400" y="2057401"/>
            <a:ext cx="11176000" cy="3763963"/>
          </a:xfrm>
        </p:spPr>
        <p:txBody>
          <a:bodyPr/>
          <a:lstStyle>
            <a:lvl1pPr>
              <a:defRPr baseline="0">
                <a:solidFill>
                  <a:schemeClr val="bg2">
                    <a:lumMod val="25000"/>
                  </a:schemeClr>
                </a:solidFill>
              </a:defRPr>
            </a:lvl1pPr>
            <a:lvl2pPr>
              <a:defRPr baseline="0">
                <a:solidFill>
                  <a:schemeClr val="bg2">
                    <a:lumMod val="25000"/>
                  </a:schemeClr>
                </a:solidFill>
              </a:defRPr>
            </a:lvl2pPr>
            <a:lvl3pPr>
              <a:defRPr baseline="0">
                <a:solidFill>
                  <a:schemeClr val="bg2">
                    <a:lumMod val="25000"/>
                  </a:schemeClr>
                </a:solidFill>
              </a:defRPr>
            </a:lvl3pPr>
            <a:lvl4pPr>
              <a:defRPr baseline="0">
                <a:solidFill>
                  <a:schemeClr val="bg2">
                    <a:lumMod val="25000"/>
                  </a:schemeClr>
                </a:solidFill>
              </a:defRPr>
            </a:lvl4pPr>
            <a:lvl5pPr>
              <a:defRPr baseline="0">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228600"/>
            <a:ext cx="11074400" cy="914400"/>
          </a:xfrm>
        </p:spPr>
        <p:txBody>
          <a:bodyPr/>
          <a:lstStyle>
            <a:lvl1pPr>
              <a:defRPr baseline="0">
                <a:solidFill>
                  <a:schemeClr val="bg1"/>
                </a:solidFill>
                <a:latin typeface="Corbel" panose="020B0503020204020204" pitchFamily="34" charset="0"/>
              </a:defRPr>
            </a:lvl1pPr>
          </a:lstStyle>
          <a:p>
            <a:r>
              <a:rPr lang="en-US" dirty="0"/>
              <a:t>Click to edit Master title style</a:t>
            </a:r>
          </a:p>
        </p:txBody>
      </p:sp>
      <p:sp>
        <p:nvSpPr>
          <p:cNvPr id="8" name="Slide Number Placeholder 5"/>
          <p:cNvSpPr>
            <a:spLocks noGrp="1"/>
          </p:cNvSpPr>
          <p:nvPr>
            <p:ph type="sldNum" sz="quarter" idx="10"/>
          </p:nvPr>
        </p:nvSpPr>
        <p:spPr>
          <a:xfrm>
            <a:off x="11049000" y="6416675"/>
            <a:ext cx="609600" cy="365125"/>
          </a:xfrm>
        </p:spPr>
        <p:txBody>
          <a:bodyPr/>
          <a:lstStyle>
            <a:lvl1pPr algn="r">
              <a:defRPr sz="1400">
                <a:solidFill>
                  <a:srgbClr val="6E7073"/>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AD28E80A-06D5-4237-9537-368D312261DF}" type="slidenum">
              <a:rPr lang="en-US"/>
              <a:pPr>
                <a:defRPr/>
              </a:pPr>
              <a:t>‹#›</a:t>
            </a:fld>
            <a:endParaRPr lang="en-US" dirty="0"/>
          </a:p>
        </p:txBody>
      </p:sp>
    </p:spTree>
    <p:extLst>
      <p:ext uri="{BB962C8B-B14F-4D97-AF65-F5344CB8AC3E}">
        <p14:creationId xmlns:p14="http://schemas.microsoft.com/office/powerpoint/2010/main" val="20230821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86CA892-E265-4EA6-B9AB-DA4B4F23EF55}" type="datetime1">
              <a:rPr lang="en-US" smtClean="0"/>
              <a:t>11/13/2023</a:t>
            </a:fld>
            <a:endParaRPr lang="en-US"/>
          </a:p>
        </p:txBody>
      </p:sp>
      <p:sp>
        <p:nvSpPr>
          <p:cNvPr id="4" name="Footer Placeholder 3"/>
          <p:cNvSpPr>
            <a:spLocks noGrp="1"/>
          </p:cNvSpPr>
          <p:nvPr>
            <p:ph type="ftr" sz="quarter" idx="11"/>
          </p:nvPr>
        </p:nvSpPr>
        <p:spPr/>
        <p:txBody>
          <a:bodyPr/>
          <a:lstStyle/>
          <a:p>
            <a:r>
              <a:rPr lang="en-US" dirty="0"/>
              <a:t>Texas Education Agency                             2019-2020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Tree>
    <p:extLst>
      <p:ext uri="{BB962C8B-B14F-4D97-AF65-F5344CB8AC3E}">
        <p14:creationId xmlns:p14="http://schemas.microsoft.com/office/powerpoint/2010/main" val="844558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EA Opener - Section Orange/Blu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dirty="0"/>
              <a:t>Edit Section Title</a:t>
            </a:r>
          </a:p>
        </p:txBody>
      </p:sp>
      <p:sp>
        <p:nvSpPr>
          <p:cNvPr id="4" name="Date Placeholder 3"/>
          <p:cNvSpPr>
            <a:spLocks noGrp="1"/>
          </p:cNvSpPr>
          <p:nvPr>
            <p:ph type="dt" sz="half" idx="10"/>
          </p:nvPr>
        </p:nvSpPr>
        <p:spPr/>
        <p:txBody>
          <a:bodyPr/>
          <a:lstStyle/>
          <a:p>
            <a:fld id="{A5A6CD68-1DAF-484E-A0AA-1839054C7E71}" type="datetime1">
              <a:rPr lang="en-US" smtClean="0"/>
              <a:t>11/13/2023</a:t>
            </a:fld>
            <a:endParaRPr lang="en-US" dirty="0"/>
          </a:p>
        </p:txBody>
      </p:sp>
      <p:sp>
        <p:nvSpPr>
          <p:cNvPr id="5" name="Footer Placeholder 4"/>
          <p:cNvSpPr>
            <a:spLocks noGrp="1"/>
          </p:cNvSpPr>
          <p:nvPr>
            <p:ph type="ftr" sz="quarter" idx="11"/>
          </p:nvPr>
        </p:nvSpPr>
        <p:spPr/>
        <p:txBody>
          <a:bodyPr/>
          <a:lstStyle/>
          <a:p>
            <a:r>
              <a:rPr lang="en-US" dirty="0"/>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dirty="0"/>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spTree>
    <p:extLst>
      <p:ext uri="{BB962C8B-B14F-4D97-AF65-F5344CB8AC3E}">
        <p14:creationId xmlns:p14="http://schemas.microsoft.com/office/powerpoint/2010/main" val="1369973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Bar - Se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dirty="0"/>
              <a:t>Edit Section Title</a:t>
            </a:r>
          </a:p>
        </p:txBody>
      </p:sp>
      <p:sp>
        <p:nvSpPr>
          <p:cNvPr id="5" name="Date Placeholder 4"/>
          <p:cNvSpPr>
            <a:spLocks noGrp="1"/>
          </p:cNvSpPr>
          <p:nvPr>
            <p:ph type="dt" sz="half" idx="10"/>
          </p:nvPr>
        </p:nvSpPr>
        <p:spPr/>
        <p:txBody>
          <a:bodyPr/>
          <a:lstStyle/>
          <a:p>
            <a:fld id="{0B1D43BC-7786-4578-82DE-F3A28000E96F}" type="datetime1">
              <a:rPr lang="en-US" smtClean="0"/>
              <a:t>11/13/2023</a:t>
            </a:fld>
            <a:endParaRPr lang="en-US" dirty="0"/>
          </a:p>
        </p:txBody>
      </p:sp>
      <p:sp>
        <p:nvSpPr>
          <p:cNvPr id="6" name="Footer Placeholder 5"/>
          <p:cNvSpPr>
            <a:spLocks noGrp="1"/>
          </p:cNvSpPr>
          <p:nvPr>
            <p:ph type="ftr" sz="quarter" idx="11"/>
          </p:nvPr>
        </p:nvSpPr>
        <p:spPr/>
        <p:txBody>
          <a:bodyPr/>
          <a:lstStyle/>
          <a:p>
            <a:r>
              <a:rPr lang="en-US" dirty="0"/>
              <a:t>Texas Education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dirty="0"/>
          </a:p>
        </p:txBody>
      </p:sp>
    </p:spTree>
    <p:extLst>
      <p:ext uri="{BB962C8B-B14F-4D97-AF65-F5344CB8AC3E}">
        <p14:creationId xmlns:p14="http://schemas.microsoft.com/office/powerpoint/2010/main" val="2770126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Orange/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28602" y="1975259"/>
            <a:ext cx="9534796" cy="3566160"/>
          </a:xfrm>
          <a:prstGeom prst="rect">
            <a:avLst/>
          </a:prstGeom>
        </p:spPr>
        <p:txBody>
          <a:bodyPr anchor="ctr">
            <a:normAutofit/>
          </a:bodyPr>
          <a:lstStyle>
            <a:lvl1pPr algn="ctr">
              <a:defRPr sz="6500">
                <a:solidFill>
                  <a:schemeClr val="bg1"/>
                </a:solidFill>
                <a:latin typeface="Open Sans (Headings)"/>
              </a:defRPr>
            </a:lvl1pPr>
          </a:lstStyle>
          <a:p>
            <a:r>
              <a:rPr lang="en-US" dirty="0"/>
              <a:t>Click to edit Section title</a:t>
            </a:r>
          </a:p>
        </p:txBody>
      </p:sp>
      <p:sp>
        <p:nvSpPr>
          <p:cNvPr id="4" name="Date Placeholder 3"/>
          <p:cNvSpPr>
            <a:spLocks noGrp="1"/>
          </p:cNvSpPr>
          <p:nvPr>
            <p:ph type="dt" sz="half" idx="10"/>
          </p:nvPr>
        </p:nvSpPr>
        <p:spPr>
          <a:xfrm>
            <a:off x="838200" y="6497053"/>
            <a:ext cx="2743200" cy="224422"/>
          </a:xfrm>
        </p:spPr>
        <p:txBody>
          <a:bodyPr/>
          <a:lstStyle>
            <a:lvl1pPr>
              <a:defRPr>
                <a:solidFill>
                  <a:schemeClr val="bg1"/>
                </a:solidFill>
              </a:defRPr>
            </a:lvl1pPr>
          </a:lstStyle>
          <a:p>
            <a:fld id="{EE76901D-7149-488F-9856-A66212446684}" type="datetime1">
              <a:rPr lang="en-US" smtClean="0"/>
              <a:t>11/13/2023</a:t>
            </a:fld>
            <a:endParaRPr lang="en-US" dirty="0"/>
          </a:p>
        </p:txBody>
      </p:sp>
      <p:sp>
        <p:nvSpPr>
          <p:cNvPr id="5" name="Footer Placeholder 4"/>
          <p:cNvSpPr>
            <a:spLocks noGrp="1"/>
          </p:cNvSpPr>
          <p:nvPr>
            <p:ph type="ftr" sz="quarter" idx="11"/>
          </p:nvPr>
        </p:nvSpPr>
        <p:spPr>
          <a:xfrm>
            <a:off x="4038600" y="6497053"/>
            <a:ext cx="4114800" cy="224422"/>
          </a:xfrm>
        </p:spPr>
        <p:txBody>
          <a:bodyPr/>
          <a:lstStyle>
            <a:lvl1pPr>
              <a:defRPr>
                <a:solidFill>
                  <a:schemeClr val="bg1"/>
                </a:solidFill>
              </a:defRPr>
            </a:lvl1pPr>
          </a:lstStyle>
          <a:p>
            <a:r>
              <a:rPr lang="en-US" dirty="0"/>
              <a:t>Texas Education Agency             2018-2019 School Year </a:t>
            </a:r>
          </a:p>
        </p:txBody>
      </p:sp>
      <p:sp>
        <p:nvSpPr>
          <p:cNvPr id="6" name="Slide Number Placeholder 5"/>
          <p:cNvSpPr>
            <a:spLocks noGrp="1"/>
          </p:cNvSpPr>
          <p:nvPr>
            <p:ph type="sldNum" sz="quarter" idx="12"/>
          </p:nvPr>
        </p:nvSpPr>
        <p:spPr>
          <a:xfrm>
            <a:off x="8610600" y="6497053"/>
            <a:ext cx="2743200" cy="224422"/>
          </a:xfrm>
        </p:spPr>
        <p:txBody>
          <a:bodyPr/>
          <a:lstStyle>
            <a:lvl1pPr>
              <a:defRPr>
                <a:solidFill>
                  <a:schemeClr val="bg1"/>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42011684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6" Type="http://schemas.openxmlformats.org/officeDocument/2006/relationships/image" Target="../media/image4.pn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theme" Target="../theme/theme3.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4.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4.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4" Type="http://schemas.openxmlformats.org/officeDocument/2006/relationships/image" Target="../media/image13.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6" Type="http://schemas.openxmlformats.org/officeDocument/2006/relationships/image" Target="../media/image4.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6.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6" Type="http://schemas.openxmlformats.org/officeDocument/2006/relationships/image" Target="../media/image4.png"/><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theme" Target="../theme/theme7.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8.xml"/><Relationship Id="rId1"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86732"/>
            <a:ext cx="2743200" cy="334743"/>
          </a:xfrm>
          <a:prstGeom prst="rect">
            <a:avLst/>
          </a:prstGeom>
        </p:spPr>
        <p:txBody>
          <a:bodyPr vert="horz" lIns="91440" tIns="45720" rIns="91440" bIns="45720" rtlCol="0" anchor="ctr"/>
          <a:lstStyle>
            <a:lvl1pPr algn="l">
              <a:defRPr sz="1200">
                <a:solidFill>
                  <a:schemeClr val="bg1"/>
                </a:solidFill>
              </a:defRPr>
            </a:lvl1pPr>
          </a:lstStyle>
          <a:p>
            <a:fld id="{BE48487E-9EE6-4CDA-8C0C-7E1D6FC03A3D}" type="datetime1">
              <a:rPr lang="en-US" smtClean="0"/>
              <a:t>11/13/2023</a:t>
            </a:fld>
            <a:endParaRPr lang="en-US" dirty="0"/>
          </a:p>
        </p:txBody>
      </p:sp>
      <p:sp>
        <p:nvSpPr>
          <p:cNvPr id="5" name="Footer Placeholder 4"/>
          <p:cNvSpPr>
            <a:spLocks noGrp="1"/>
          </p:cNvSpPr>
          <p:nvPr>
            <p:ph type="ftr" sz="quarter" idx="3"/>
          </p:nvPr>
        </p:nvSpPr>
        <p:spPr>
          <a:xfrm>
            <a:off x="4038600" y="6386732"/>
            <a:ext cx="4114800" cy="334743"/>
          </a:xfrm>
          <a:prstGeom prst="rect">
            <a:avLst/>
          </a:prstGeom>
        </p:spPr>
        <p:txBody>
          <a:bodyPr vert="horz" lIns="91440" tIns="45720" rIns="91440" bIns="45720" rtlCol="0" anchor="ctr"/>
          <a:lstStyle>
            <a:lvl1pPr algn="ctr">
              <a:defRPr sz="1200">
                <a:solidFill>
                  <a:schemeClr val="bg1"/>
                </a:solidFill>
              </a:defRPr>
            </a:lvl1pPr>
          </a:lstStyle>
          <a:p>
            <a:r>
              <a:rPr lang="en-US" dirty="0"/>
              <a:t>Texas Education Agency             2018-2019 School Year </a:t>
            </a:r>
          </a:p>
        </p:txBody>
      </p:sp>
      <p:sp>
        <p:nvSpPr>
          <p:cNvPr id="6" name="Slide Number Placeholder 5"/>
          <p:cNvSpPr>
            <a:spLocks noGrp="1"/>
          </p:cNvSpPr>
          <p:nvPr>
            <p:ph type="sldNum" sz="quarter" idx="4"/>
          </p:nvPr>
        </p:nvSpPr>
        <p:spPr>
          <a:xfrm>
            <a:off x="8610600" y="6386732"/>
            <a:ext cx="2743200" cy="334743"/>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1720896744"/>
      </p:ext>
    </p:extLst>
  </p:cSld>
  <p:clrMap bg1="lt1" tx1="dk1" bg2="lt2" tx2="dk2" accent1="accent1" accent2="accent2" accent3="accent3" accent4="accent4" accent5="accent5" accent6="accent6" hlink="hlink" folHlink="folHlink"/>
  <p:sldLayoutIdLst>
    <p:sldLayoutId id="2147483753" r:id="rId1"/>
    <p:sldLayoutId id="2147483665" r:id="rId2"/>
    <p:sldLayoutId id="2147483691" r:id="rId3"/>
    <p:sldLayoutId id="2147483803"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507579"/>
            <a:ext cx="2743200" cy="213896"/>
          </a:xfrm>
          <a:prstGeom prst="rect">
            <a:avLst/>
          </a:prstGeom>
        </p:spPr>
        <p:txBody>
          <a:bodyPr vert="horz" lIns="91440" tIns="45720" rIns="91440" bIns="45720" rtlCol="0" anchor="ctr"/>
          <a:lstStyle>
            <a:lvl1pPr algn="l">
              <a:defRPr sz="1200">
                <a:solidFill>
                  <a:schemeClr val="bg1"/>
                </a:solidFill>
              </a:defRPr>
            </a:lvl1pPr>
          </a:lstStyle>
          <a:p>
            <a:fld id="{23CCC0F7-458A-4D6B-86F2-815B02B1457B}" type="datetime1">
              <a:rPr lang="en-US" smtClean="0"/>
              <a:t>11/13/2023</a:t>
            </a:fld>
            <a:endParaRPr lang="en-US" dirty="0"/>
          </a:p>
        </p:txBody>
      </p:sp>
      <p:sp>
        <p:nvSpPr>
          <p:cNvPr id="5" name="Footer Placeholder 4"/>
          <p:cNvSpPr>
            <a:spLocks noGrp="1"/>
          </p:cNvSpPr>
          <p:nvPr>
            <p:ph type="ftr" sz="quarter" idx="3"/>
          </p:nvPr>
        </p:nvSpPr>
        <p:spPr>
          <a:xfrm>
            <a:off x="4038600" y="6507579"/>
            <a:ext cx="4114800" cy="213896"/>
          </a:xfrm>
          <a:prstGeom prst="rect">
            <a:avLst/>
          </a:prstGeom>
        </p:spPr>
        <p:txBody>
          <a:bodyPr vert="horz" lIns="91440" tIns="45720" rIns="91440" bIns="45720" rtlCol="0" anchor="ctr"/>
          <a:lstStyle>
            <a:lvl1pPr algn="ctr">
              <a:defRPr sz="1200">
                <a:solidFill>
                  <a:schemeClr val="bg1"/>
                </a:solidFill>
              </a:defRPr>
            </a:lvl1pPr>
          </a:lstStyle>
          <a:p>
            <a:r>
              <a:rPr lang="en-US" dirty="0"/>
              <a:t>Texas Education Agency             2018-2019 School Year </a:t>
            </a:r>
          </a:p>
        </p:txBody>
      </p:sp>
      <p:sp>
        <p:nvSpPr>
          <p:cNvPr id="6" name="Slide Number Placeholder 5"/>
          <p:cNvSpPr>
            <a:spLocks noGrp="1"/>
          </p:cNvSpPr>
          <p:nvPr>
            <p:ph type="sldNum" sz="quarter" idx="4"/>
          </p:nvPr>
        </p:nvSpPr>
        <p:spPr>
          <a:xfrm>
            <a:off x="8610600" y="6507579"/>
            <a:ext cx="2743200" cy="213896"/>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3730375413"/>
      </p:ext>
    </p:extLst>
  </p:cSld>
  <p:clrMap bg1="lt1" tx1="dk1" bg2="lt2" tx2="dk2" accent1="accent1" accent2="accent2" accent3="accent3" accent4="accent4" accent5="accent5" accent6="accent6" hlink="hlink" folHlink="folHlink"/>
  <p:sldLayoutIdLst>
    <p:sldLayoutId id="2147483707" r:id="rId1"/>
    <p:sldLayoutId id="2147483706" r:id="rId2"/>
    <p:sldLayoutId id="2147483708" r:id="rId3"/>
    <p:sldLayoutId id="2147483705" r:id="rId4"/>
    <p:sldLayoutId id="2147483695" r:id="rId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7516E8AC-CB9A-41EF-B755-78614C9A8BE9}" type="datetime1">
              <a:rPr lang="en-US" smtClean="0"/>
              <a:t>11/13/2023</a:t>
            </a:fld>
            <a:endParaRPr lang="en-US" dirty="0"/>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dirty="0"/>
              <a:t>Texas Education Agency             2018-2019 School Year </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2808656599"/>
      </p:ext>
    </p:extLst>
  </p:cSld>
  <p:clrMap bg1="lt1" tx1="dk1" bg2="lt2" tx2="dk2" accent1="accent1" accent2="accent2" accent3="accent3" accent4="accent4" accent5="accent5" accent6="accent6" hlink="hlink" folHlink="folHlink"/>
  <p:sldLayoutIdLst>
    <p:sldLayoutId id="2147483740" r:id="rId1"/>
    <p:sldLayoutId id="2147483754" r:id="rId2"/>
    <p:sldLayoutId id="2147483713" r:id="rId3"/>
    <p:sldLayoutId id="2147483711" r:id="rId4"/>
    <p:sldLayoutId id="2147483714" r:id="rId5"/>
    <p:sldLayoutId id="2147483739" r:id="rId6"/>
    <p:sldLayoutId id="2147483715" r:id="rId7"/>
    <p:sldLayoutId id="2147483755" r:id="rId8"/>
    <p:sldLayoutId id="2147483734" r:id="rId9"/>
    <p:sldLayoutId id="2147483735" r:id="rId10"/>
    <p:sldLayoutId id="2147483736" r:id="rId11"/>
    <p:sldLayoutId id="2147483737" r:id="rId12"/>
    <p:sldLayoutId id="2147483738" r:id="rId13"/>
    <p:sldLayoutId id="2147483716" r:id="rId14"/>
  </p:sldLayoutIdLst>
  <p:hf hd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3" y="243951"/>
            <a:ext cx="7802616"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CAB918D8-23BF-4596-8ADE-871F5B558925}" type="datetime1">
              <a:rPr lang="en-US" smtClean="0"/>
              <a:t>11/13/2023</a:t>
            </a:fld>
            <a:endParaRPr lang="en-US" dirty="0"/>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dirty="0"/>
              <a:t>Texas Education Agency             2018-2019 School Year </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298391779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Lst>
  <p:hf hd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531932"/>
      </p:ext>
    </p:extLst>
  </p:cSld>
  <p:clrMap bg1="lt1" tx1="dk1" bg2="lt2" tx2="dk2" accent1="accent1" accent2="accent2" accent3="accent3" accent4="accent4" accent5="accent5" accent6="accent6" hlink="hlink" folHlink="folHlink"/>
  <p:sldLayoutIdLst>
    <p:sldLayoutId id="2147483680" r:id="rId1"/>
    <p:sldLayoutId id="2147483682"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2EAFDC5E-6AC1-48B0-A727-1B28BA9F78ED}" type="datetime1">
              <a:rPr lang="en-US" smtClean="0">
                <a:solidFill>
                  <a:prstClr val="white"/>
                </a:solidFill>
              </a:rPr>
              <a:t>11/13/2023</a:t>
            </a:fld>
            <a:endParaRPr lang="en-US" dirty="0">
              <a:solidFill>
                <a:prstClr val="white"/>
              </a:solidFill>
            </a:endParaRPr>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dirty="0">
                <a:solidFill>
                  <a:prstClr val="white"/>
                </a:solidFill>
              </a:rPr>
              <a:t>Texas Education Agency             2018-2019 School Year </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41814995"/>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800" r:id="rId9"/>
    <p:sldLayoutId id="2147483780" r:id="rId10"/>
    <p:sldLayoutId id="2147483781" r:id="rId11"/>
    <p:sldLayoutId id="2147483782" r:id="rId12"/>
    <p:sldLayoutId id="2147483783" r:id="rId13"/>
    <p:sldLayoutId id="2147483784" r:id="rId14"/>
  </p:sldLayoutIdLst>
  <p:hf hd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6E410D56-B59E-47BF-8F64-B053C47B5D14}" type="datetime1">
              <a:rPr lang="en-US" smtClean="0"/>
              <a:t>11/13/2023</a:t>
            </a:fld>
            <a:endParaRPr lang="en-US" dirty="0"/>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dirty="0"/>
              <a:t>Texas Education Agency             2018-2019 School Year </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dirty="0"/>
          </a:p>
        </p:txBody>
      </p:sp>
    </p:spTree>
    <p:extLst>
      <p:ext uri="{BB962C8B-B14F-4D97-AF65-F5344CB8AC3E}">
        <p14:creationId xmlns:p14="http://schemas.microsoft.com/office/powerpoint/2010/main" val="3399602815"/>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Lst>
  <p:hf hd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32D0E21C-B0CF-433C-98BD-0F45FC43327E}" type="datetime1">
              <a:rPr lang="en-US" smtClean="0"/>
              <a:t>11/13/2023</a:t>
            </a:fld>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2018-2019 School Year </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2808656599"/>
      </p:ext>
    </p:extLst>
  </p:cSld>
  <p:clrMap bg1="lt1" tx1="dk1" bg2="lt2" tx2="dk2" accent1="accent1" accent2="accent2" accent3="accent3" accent4="accent4" accent5="accent5" accent6="accent6" hlink="hlink" folHlink="folHlink"/>
  <p:sldLayoutIdLst>
    <p:sldLayoutId id="2147483802" r:id="rId1"/>
  </p:sldLayoutIdLst>
  <p:hf hd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4.xml"/><Relationship Id="rId1" Type="http://schemas.openxmlformats.org/officeDocument/2006/relationships/tags" Target="../tags/tag2.xml"/><Relationship Id="rId5" Type="http://schemas.openxmlformats.org/officeDocument/2006/relationships/image" Target="../media/image16.png"/><Relationship Id="rId4" Type="http://schemas.openxmlformats.org/officeDocument/2006/relationships/image" Target="../media/image15.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3.xml"/><Relationship Id="rId1" Type="http://schemas.openxmlformats.org/officeDocument/2006/relationships/tags" Target="../tags/tag11.xml"/><Relationship Id="rId4" Type="http://schemas.openxmlformats.org/officeDocument/2006/relationships/hyperlink" Target="https://txassessmentdocs.atlassian.net/wiki/spaces/ODCCM/overview?homepageId=191465600"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5.xml"/><Relationship Id="rId1" Type="http://schemas.openxmlformats.org/officeDocument/2006/relationships/tags" Target="../tags/tag1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0.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0.xml"/><Relationship Id="rId1" Type="http://schemas.openxmlformats.org/officeDocument/2006/relationships/tags" Target="../tags/tag14.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5.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5.xml"/><Relationship Id="rId1" Type="http://schemas.openxmlformats.org/officeDocument/2006/relationships/tags" Target="../tags/tag16.xml"/><Relationship Id="rId4" Type="http://schemas.openxmlformats.org/officeDocument/2006/relationships/image" Target="../media/image23.em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5.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5.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5.xml"/><Relationship Id="rId1" Type="http://schemas.openxmlformats.org/officeDocument/2006/relationships/tags" Target="../tags/tag19.xml"/><Relationship Id="rId4" Type="http://schemas.openxmlformats.org/officeDocument/2006/relationships/hyperlink" Target="https://tea.texas.gov/student-assessment/testing/telpas/telpas-alternate-resources" TargetMode="Externa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5.xml"/><Relationship Id="rId1" Type="http://schemas.openxmlformats.org/officeDocument/2006/relationships/tags" Target="../tags/tag20.xml"/><Relationship Id="rId4" Type="http://schemas.openxmlformats.org/officeDocument/2006/relationships/hyperlink" Target="https://tea.texas.gov/student-assessment/testing/telpas/telpas-alternate-resources"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9.xml"/><Relationship Id="rId1" Type="http://schemas.openxmlformats.org/officeDocument/2006/relationships/tags" Target="../tags/tag3.xml"/><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3.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6.xml"/><Relationship Id="rId1" Type="http://schemas.openxmlformats.org/officeDocument/2006/relationships/tags" Target="../tags/tag22.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4.xml"/><Relationship Id="rId1" Type="http://schemas.openxmlformats.org/officeDocument/2006/relationships/tags" Target="../tags/tag23.xml"/><Relationship Id="rId5" Type="http://schemas.openxmlformats.org/officeDocument/2006/relationships/hyperlink" Target="http://fr.wikipedia.org/wiki/Fichier:Blue_check_PD.svg" TargetMode="Externa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8.xml"/><Relationship Id="rId1" Type="http://schemas.openxmlformats.org/officeDocument/2006/relationships/tags" Target="../tags/tag24.xml"/><Relationship Id="rId5" Type="http://schemas.openxmlformats.org/officeDocument/2006/relationships/hyperlink" Target="mailto:TexasTestingSupport@cambiumassessment.com" TargetMode="External"/><Relationship Id="rId4" Type="http://schemas.openxmlformats.org/officeDocument/2006/relationships/hyperlink" Target="https://teastudentassessments.zendesk.com/hc/en-us/categories/360002017872-Student-Assessment" TargetMode="Externa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5.xml"/><Relationship Id="rId1" Type="http://schemas.openxmlformats.org/officeDocument/2006/relationships/tags" Target="../tags/tag2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5.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5.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7.xml"/><Relationship Id="rId1" Type="http://schemas.openxmlformats.org/officeDocument/2006/relationships/tags" Target="../tags/tag6.xml"/><Relationship Id="rId6" Type="http://schemas.openxmlformats.org/officeDocument/2006/relationships/image" Target="../media/image18.png"/><Relationship Id="rId5" Type="http://schemas.openxmlformats.org/officeDocument/2006/relationships/hyperlink" Target="https://www.texasassessment.gov/testing-personnel.html" TargetMode="External"/><Relationship Id="rId4" Type="http://schemas.openxmlformats.org/officeDocument/2006/relationships/hyperlink" Target="https://txassessmentdocs.atlassian.net/wiki/spaces/ODCCM/overview?homepageId=191465600"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5.xml"/><Relationship Id="rId1" Type="http://schemas.openxmlformats.org/officeDocument/2006/relationships/tags" Target="../tags/tag7.xml"/><Relationship Id="rId5" Type="http://schemas.openxmlformats.org/officeDocument/2006/relationships/image" Target="../media/image19.png"/><Relationship Id="rId4" Type="http://schemas.openxmlformats.org/officeDocument/2006/relationships/hyperlink" Target="https://txassessmentdocs.atlassian.net/wiki/spaces/ODCCM/pages/2793213639/System+User+Guides"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8.xml"/><Relationship Id="rId1" Type="http://schemas.openxmlformats.org/officeDocument/2006/relationships/tags" Target="../tags/tag8.xml"/><Relationship Id="rId5" Type="http://schemas.openxmlformats.org/officeDocument/2006/relationships/hyperlink" Target="https://tea.texas.gov/student-assessment/testing/telpas/telpas-alternate-resources" TargetMode="Externa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5.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3.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9000"/>
          </a:stretch>
        </a:blipFill>
        <a:effectLst/>
      </p:bgPr>
    </p:bg>
    <p:spTree>
      <p:nvGrpSpPr>
        <p:cNvPr id="1" name=""/>
        <p:cNvGrpSpPr/>
        <p:nvPr/>
      </p:nvGrpSpPr>
      <p:grpSpPr>
        <a:xfrm>
          <a:off x="0" y="0"/>
          <a:ext cx="0" cy="0"/>
          <a:chOff x="0" y="0"/>
          <a:chExt cx="0" cy="0"/>
        </a:xfrm>
      </p:grpSpPr>
      <p:sp>
        <p:nvSpPr>
          <p:cNvPr id="2" name="Title 1" descr="Introduction to TELPAS Alternate"/>
          <p:cNvSpPr>
            <a:spLocks noGrp="1"/>
          </p:cNvSpPr>
          <p:nvPr>
            <p:ph type="ctrTitle"/>
          </p:nvPr>
        </p:nvSpPr>
        <p:spPr>
          <a:xfrm>
            <a:off x="479502" y="4976055"/>
            <a:ext cx="11329639" cy="1691571"/>
          </a:xfrm>
        </p:spPr>
        <p:txBody>
          <a:bodyPr>
            <a:normAutofit fontScale="90000"/>
          </a:bodyPr>
          <a:lstStyle/>
          <a:p>
            <a:r>
              <a:rPr lang="en-US" dirty="0">
                <a:solidFill>
                  <a:srgbClr val="2F5CAC"/>
                </a:solidFill>
                <a:latin typeface="Open Sans (Headings)"/>
              </a:rPr>
              <a:t>TELPAS Alternate </a:t>
            </a:r>
            <a:br>
              <a:rPr lang="en-US" dirty="0">
                <a:solidFill>
                  <a:srgbClr val="2F5CAC"/>
                </a:solidFill>
                <a:latin typeface="Open Sans (Headings)"/>
              </a:rPr>
            </a:br>
            <a:r>
              <a:rPr lang="en-US" dirty="0">
                <a:solidFill>
                  <a:srgbClr val="2F5CAC"/>
                </a:solidFill>
                <a:latin typeface="Open Sans (Headings)"/>
              </a:rPr>
              <a:t>Test Administration Procedures</a:t>
            </a:r>
          </a:p>
        </p:txBody>
      </p:sp>
      <p:pic>
        <p:nvPicPr>
          <p:cNvPr id="3" name="Picture 2" descr="logo for the Texas Education Agency"/>
          <p:cNvPicPr>
            <a:picLocks noChangeAspect="1"/>
          </p:cNvPicPr>
          <p:nvPr/>
        </p:nvPicPr>
        <p:blipFill>
          <a:blip r:embed="rId5"/>
          <a:stretch>
            <a:fillRect/>
          </a:stretch>
        </p:blipFill>
        <p:spPr>
          <a:xfrm>
            <a:off x="0" y="0"/>
            <a:ext cx="1568978" cy="955650"/>
          </a:xfrm>
          <a:prstGeom prst="rect">
            <a:avLst/>
          </a:prstGeom>
        </p:spPr>
      </p:pic>
    </p:spTree>
    <p:custDataLst>
      <p:tags r:id="rId1"/>
    </p:custDataLst>
    <p:extLst>
      <p:ext uri="{BB962C8B-B14F-4D97-AF65-F5344CB8AC3E}">
        <p14:creationId xmlns:p14="http://schemas.microsoft.com/office/powerpoint/2010/main" val="3025263230"/>
      </p:ext>
    </p:extLst>
  </p:cSld>
  <p:clrMapOvr>
    <a:masterClrMapping/>
  </p:clrMapOvr>
  <mc:AlternateContent xmlns:mc="http://schemas.openxmlformats.org/markup-compatibility/2006" xmlns:p14="http://schemas.microsoft.com/office/powerpoint/2010/main">
    <mc:Choice Requires="p14">
      <p:transition spd="med" p14:dur="700" advClick="0" advTm="14149">
        <p:fade/>
      </p:transition>
    </mc:Choice>
    <mc:Fallback xmlns="">
      <p:transition spd="med" advClick="0" advTm="14149">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Test Security and Confidentiality</a:t>
            </a:r>
          </a:p>
        </p:txBody>
      </p:sp>
      <p:sp>
        <p:nvSpPr>
          <p:cNvPr id="3" name="Content Placeholder 2">
            <a:extLst>
              <a:ext uri="{FF2B5EF4-FFF2-40B4-BE49-F238E27FC236}">
                <a16:creationId xmlns:a16="http://schemas.microsoft.com/office/drawing/2014/main" id="{AB7A575D-6CAB-495B-82F5-9D6C5BAA18E4}"/>
              </a:ext>
            </a:extLst>
          </p:cNvPr>
          <p:cNvSpPr>
            <a:spLocks noGrp="1"/>
          </p:cNvSpPr>
          <p:nvPr>
            <p:ph idx="13"/>
          </p:nvPr>
        </p:nvSpPr>
        <p:spPr>
          <a:xfrm>
            <a:off x="436729" y="1266092"/>
            <a:ext cx="11259402" cy="5134708"/>
          </a:xfrm>
        </p:spPr>
        <p:txBody>
          <a:bodyPr>
            <a:normAutofit fontScale="92500" lnSpcReduction="20000"/>
          </a:bodyPr>
          <a:lstStyle/>
          <a:p>
            <a:pPr>
              <a:lnSpc>
                <a:spcPct val="120000"/>
              </a:lnSpc>
              <a:spcAft>
                <a:spcPts val="600"/>
              </a:spcAft>
              <a:buClr>
                <a:schemeClr val="accent2"/>
              </a:buClr>
              <a:buFont typeface="Wingdings" panose="05000000000000000000" pitchFamily="2" charset="2"/>
              <a:buChar char="§"/>
            </a:pPr>
            <a:r>
              <a:rPr lang="en-US" sz="2600" dirty="0"/>
              <a:t>TELPAS Alternate test materials are not secure until a student’s name or observational information has been added as part of the holistic inventory. </a:t>
            </a:r>
          </a:p>
          <a:p>
            <a:pPr marL="517525" lvl="1" indent="-288925">
              <a:lnSpc>
                <a:spcPct val="120000"/>
              </a:lnSpc>
              <a:spcAft>
                <a:spcPts val="600"/>
              </a:spcAft>
              <a:buClr>
                <a:srgbClr val="0070C0"/>
              </a:buClr>
              <a:buFont typeface="Arial" panose="020B0604020202020204" pitchFamily="34" charset="0"/>
              <a:buChar char="•"/>
            </a:pPr>
            <a:r>
              <a:rPr lang="en-US" sz="2200" dirty="0">
                <a:latin typeface="Open Sans Semibold" panose="020B0606030504020204"/>
              </a:rPr>
              <a:t>For example, when the teacher writes the student’s name or other personal information on the paper inventory and begins to make notes, that document must be kept confidential.</a:t>
            </a:r>
          </a:p>
          <a:p>
            <a:pPr marL="228600" lvl="1">
              <a:lnSpc>
                <a:spcPct val="120000"/>
              </a:lnSpc>
              <a:spcBef>
                <a:spcPts val="1000"/>
              </a:spcBef>
              <a:spcAft>
                <a:spcPts val="600"/>
              </a:spcAft>
              <a:buClr>
                <a:schemeClr val="accent2"/>
              </a:buClr>
            </a:pPr>
            <a:r>
              <a:rPr lang="en-US" sz="2600" b="1" dirty="0">
                <a:latin typeface="Open Sans Semibold" panose="020B0606030504020204"/>
              </a:rPr>
              <a:t>During testing keep all paper test materials with confidential student information in locked storage. </a:t>
            </a:r>
          </a:p>
          <a:p>
            <a:pPr>
              <a:lnSpc>
                <a:spcPct val="120000"/>
              </a:lnSpc>
              <a:spcAft>
                <a:spcPts val="600"/>
              </a:spcAft>
              <a:buClr>
                <a:schemeClr val="accent2"/>
              </a:buClr>
              <a:buFont typeface="Wingdings" panose="05000000000000000000" pitchFamily="2" charset="2"/>
              <a:buChar char="§"/>
            </a:pPr>
            <a:r>
              <a:rPr lang="en-US" sz="2600" dirty="0"/>
              <a:t>Completed inventories must be kept in the student’s permanent record files for two years from the time of being rated.</a:t>
            </a:r>
          </a:p>
          <a:p>
            <a:pPr>
              <a:lnSpc>
                <a:spcPct val="120000"/>
              </a:lnSpc>
              <a:spcAft>
                <a:spcPts val="600"/>
              </a:spcAft>
              <a:buClr>
                <a:schemeClr val="accent2"/>
              </a:buClr>
              <a:buFont typeface="Wingdings" panose="05000000000000000000" pitchFamily="2" charset="2"/>
              <a:buChar char="§"/>
            </a:pPr>
            <a:r>
              <a:rPr lang="en-US" sz="2600" dirty="0"/>
              <a:t>See the </a:t>
            </a:r>
            <a:r>
              <a:rPr lang="en-US" sz="2600" i="1" dirty="0">
                <a:hlinkClick r:id="rId4"/>
              </a:rPr>
              <a:t>District and Campus Coordinator Resources </a:t>
            </a:r>
            <a:r>
              <a:rPr lang="en-US" sz="2600" dirty="0"/>
              <a:t>for more detailed test security information.</a:t>
            </a:r>
            <a:endParaRPr lang="en-US" sz="2600" dirty="0">
              <a:solidFill>
                <a:srgbClr val="2F5CAC"/>
              </a:solidFill>
            </a:endParaRPr>
          </a:p>
        </p:txBody>
      </p:sp>
      <p:sp>
        <p:nvSpPr>
          <p:cNvPr id="5" name="Footer Placeholder 4">
            <a:extLst>
              <a:ext uri="{FF2B5EF4-FFF2-40B4-BE49-F238E27FC236}">
                <a16:creationId xmlns:a16="http://schemas.microsoft.com/office/drawing/2014/main" id="{5494B955-A7FF-4EA8-AD0C-3D456EBDDA69}"/>
              </a:ext>
            </a:extLst>
          </p:cNvPr>
          <p:cNvSpPr>
            <a:spLocks noGrp="1"/>
          </p:cNvSpPr>
          <p:nvPr>
            <p:ph type="ftr" sz="quarter" idx="11"/>
          </p:nvPr>
        </p:nvSpPr>
        <p:spPr/>
        <p:txBody>
          <a:bodyPr/>
          <a:lstStyle/>
          <a:p>
            <a:r>
              <a:rPr lang="en-US" dirty="0">
                <a:solidFill>
                  <a:prstClr val="white"/>
                </a:solidFill>
              </a:rPr>
              <a:t>Student Assessment Division</a:t>
            </a:r>
          </a:p>
        </p:txBody>
      </p:sp>
      <p:sp>
        <p:nvSpPr>
          <p:cNvPr id="6" name="Slide Number Placeholder 5">
            <a:extLst>
              <a:ext uri="{FF2B5EF4-FFF2-40B4-BE49-F238E27FC236}">
                <a16:creationId xmlns:a16="http://schemas.microsoft.com/office/drawing/2014/main" id="{43B18797-2F66-468A-B56C-6FBFACB14AA7}"/>
              </a:ext>
            </a:extLst>
          </p:cNvPr>
          <p:cNvSpPr>
            <a:spLocks noGrp="1"/>
          </p:cNvSpPr>
          <p:nvPr>
            <p:ph type="sldNum" sz="quarter" idx="12"/>
          </p:nvPr>
        </p:nvSpPr>
        <p:spPr/>
        <p:txBody>
          <a:bodyPr/>
          <a:lstStyle/>
          <a:p>
            <a:fld id="{0088AB57-2DBE-44A3-AE96-942C49E954BF}" type="slidenum">
              <a:rPr lang="en-US" smtClean="0">
                <a:solidFill>
                  <a:prstClr val="white"/>
                </a:solidFill>
              </a:rPr>
              <a:pPr/>
              <a:t>10</a:t>
            </a:fld>
            <a:endParaRPr lang="en-US" dirty="0">
              <a:solidFill>
                <a:prstClr val="white"/>
              </a:solidFill>
            </a:endParaRPr>
          </a:p>
        </p:txBody>
      </p:sp>
    </p:spTree>
    <p:custDataLst>
      <p:tags r:id="rId1"/>
    </p:custDataLst>
    <p:extLst>
      <p:ext uri="{BB962C8B-B14F-4D97-AF65-F5344CB8AC3E}">
        <p14:creationId xmlns:p14="http://schemas.microsoft.com/office/powerpoint/2010/main" val="1048089395"/>
      </p:ext>
    </p:extLst>
  </p:cSld>
  <p:clrMapOvr>
    <a:masterClrMapping/>
  </p:clrMapOvr>
  <mc:AlternateContent xmlns:mc="http://schemas.openxmlformats.org/markup-compatibility/2006" xmlns:p14="http://schemas.microsoft.com/office/powerpoint/2010/main">
    <mc:Choice Requires="p14">
      <p:transition spd="med" p14:dur="700" advClick="0" advTm="67787">
        <p:fade/>
      </p:transition>
    </mc:Choice>
    <mc:Fallback xmlns="">
      <p:transition spd="med" advClick="0" advTm="67787">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0767E-A34E-43F9-98C0-0EC8DCDE0C74}"/>
              </a:ext>
            </a:extLst>
          </p:cNvPr>
          <p:cNvSpPr>
            <a:spLocks noGrp="1"/>
          </p:cNvSpPr>
          <p:nvPr>
            <p:ph type="title"/>
          </p:nvPr>
        </p:nvSpPr>
        <p:spPr/>
        <p:txBody>
          <a:bodyPr>
            <a:normAutofit/>
          </a:bodyPr>
          <a:lstStyle/>
          <a:p>
            <a:r>
              <a:rPr lang="en-US" dirty="0">
                <a:solidFill>
                  <a:srgbClr val="2F5CAC"/>
                </a:solidFill>
              </a:rPr>
              <a:t>Before Administering TELPAS Alternate</a:t>
            </a:r>
          </a:p>
        </p:txBody>
      </p:sp>
      <p:sp>
        <p:nvSpPr>
          <p:cNvPr id="5" name="Content Placeholder 4">
            <a:extLst>
              <a:ext uri="{FF2B5EF4-FFF2-40B4-BE49-F238E27FC236}">
                <a16:creationId xmlns:a16="http://schemas.microsoft.com/office/drawing/2014/main" id="{4A0757BD-9864-42FC-A18D-F5E5B2EA3E54}"/>
              </a:ext>
            </a:extLst>
          </p:cNvPr>
          <p:cNvSpPr>
            <a:spLocks noGrp="1"/>
          </p:cNvSpPr>
          <p:nvPr>
            <p:ph sz="quarter" idx="13"/>
          </p:nvPr>
        </p:nvSpPr>
        <p:spPr>
          <a:xfrm>
            <a:off x="423863" y="1308886"/>
            <a:ext cx="11344274" cy="5129491"/>
          </a:xfrm>
        </p:spPr>
        <p:txBody>
          <a:bodyPr>
            <a:normAutofit/>
          </a:bodyPr>
          <a:lstStyle/>
          <a:p>
            <a:pPr marL="342900" indent="-342900">
              <a:lnSpc>
                <a:spcPct val="100000"/>
              </a:lnSpc>
              <a:buClr>
                <a:schemeClr val="accent2"/>
              </a:buClr>
              <a:buFont typeface="Wingdings" panose="05000000000000000000" pitchFamily="2" charset="2"/>
              <a:buChar char="§"/>
              <a:defRPr/>
            </a:pPr>
            <a:r>
              <a:rPr lang="en-US" sz="2400" b="1" dirty="0">
                <a:latin typeface="Open Sans Semibold" panose="020B0706030804020204"/>
                <a:ea typeface="Open Sans Semibold" panose="020B0706030804020204" pitchFamily="34" charset="0"/>
                <a:cs typeface="Open Sans Semibold" panose="020B0706030804020204" pitchFamily="34" charset="0"/>
              </a:rPr>
              <a:t>Read the entire </a:t>
            </a:r>
            <a:r>
              <a:rPr lang="en-US" sz="2400" b="1" i="1" dirty="0">
                <a:latin typeface="Open Sans Semibold" panose="020B0706030804020204"/>
                <a:ea typeface="Open Sans Semibold" panose="020B0706030804020204" pitchFamily="34" charset="0"/>
                <a:cs typeface="Open Sans Semibold" panose="020B0706030804020204" pitchFamily="34" charset="0"/>
              </a:rPr>
              <a:t>TELPAS Alternate Test Administration Manual</a:t>
            </a:r>
            <a:r>
              <a:rPr lang="en-US" sz="2400" b="1" dirty="0">
                <a:latin typeface="Open Sans Semibold" panose="020B0706030804020204"/>
                <a:ea typeface="Open Sans Semibold" panose="020B0706030804020204" pitchFamily="34" charset="0"/>
                <a:cs typeface="Open Sans Semibold" panose="020B0706030804020204" pitchFamily="34" charset="0"/>
              </a:rPr>
              <a:t>. Contact your district or campus testing coordinator with any questions.</a:t>
            </a:r>
            <a:endParaRPr lang="en-US" sz="2400" b="1"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lnSpc>
                <a:spcPct val="100000"/>
              </a:lnSpc>
              <a:buFont typeface="Arial" panose="020B0604020202020204" pitchFamily="34" charset="0"/>
              <a:buChar char="•"/>
              <a:defRPr/>
            </a:pPr>
            <a:endParaRPr lang="en-US" sz="2000" b="1"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lnSpc>
                <a:spcPct val="100000"/>
              </a:lnSpc>
              <a:buFont typeface="Arial" panose="020B0604020202020204" pitchFamily="34" charset="0"/>
              <a:buChar char="•"/>
              <a:defRPr/>
            </a:pPr>
            <a:endParaRPr lang="en-US" sz="2000" b="1"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lnSpc>
                <a:spcPct val="100000"/>
              </a:lnSpc>
              <a:buFont typeface="Arial" panose="020B0604020202020204" pitchFamily="34" charset="0"/>
              <a:buChar char="•"/>
              <a:defRPr/>
            </a:pPr>
            <a:endParaRPr lang="en-US" sz="2000" b="1"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lnSpc>
                <a:spcPct val="100000"/>
              </a:lnSpc>
              <a:buFont typeface="Arial" panose="020B0604020202020204" pitchFamily="34" charset="0"/>
              <a:buChar char="•"/>
              <a:defRPr/>
            </a:pPr>
            <a:endParaRPr lang="en-US" sz="2000" b="1"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lnSpc>
                <a:spcPct val="100000"/>
              </a:lnSpc>
              <a:buFont typeface="Arial" panose="020B0604020202020204" pitchFamily="34" charset="0"/>
              <a:buChar char="•"/>
              <a:defRPr/>
            </a:pPr>
            <a:endParaRPr lang="en-US" sz="1600" b="1"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lnSpc>
                <a:spcPct val="100000"/>
              </a:lnSpc>
              <a:buFont typeface="Arial" panose="020B0604020202020204" pitchFamily="34" charset="0"/>
              <a:buChar char="•"/>
              <a:defRPr/>
            </a:pPr>
            <a:endParaRPr lang="en-US" sz="1600" b="1"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lnSpc>
                <a:spcPct val="100000"/>
              </a:lnSpc>
              <a:buFont typeface="Arial" panose="020B0604020202020204" pitchFamily="34" charset="0"/>
              <a:buChar char="•"/>
              <a:defRPr/>
            </a:pPr>
            <a:endParaRPr lang="en-US" sz="1600" b="1" dirty="0">
              <a:latin typeface="Open Sans Semibold" panose="020B0706030804020204" pitchFamily="34" charset="0"/>
              <a:ea typeface="Open Sans Semibold" panose="020B0706030804020204" pitchFamily="34" charset="0"/>
              <a:cs typeface="Open Sans Semibold" panose="020B0706030804020204" pitchFamily="34" charset="0"/>
            </a:endParaRPr>
          </a:p>
          <a:p>
            <a:pPr>
              <a:lnSpc>
                <a:spcPct val="100000"/>
              </a:lnSpc>
              <a:defRPr/>
            </a:pPr>
            <a:endParaRPr lang="en-US" sz="1600" b="1" dirty="0">
              <a:latin typeface="Open Sans Semibold" panose="020B0706030804020204" pitchFamily="34" charset="0"/>
              <a:ea typeface="Open Sans Semibold" panose="020B0706030804020204" pitchFamily="34" charset="0"/>
              <a:cs typeface="Open Sans Semibold" panose="020B0706030804020204" pitchFamily="34" charset="0"/>
            </a:endParaRPr>
          </a:p>
          <a:p>
            <a:pPr>
              <a:lnSpc>
                <a:spcPct val="100000"/>
              </a:lnSpc>
              <a:defRPr/>
            </a:pPr>
            <a:r>
              <a:rPr lang="en-US" sz="2000" b="1" dirty="0">
                <a:latin typeface="Open Sans Semibold" panose="020B0706030804020204"/>
                <a:ea typeface="Open Sans Semibold" panose="020B0706030804020204" pitchFamily="34" charset="0"/>
                <a:cs typeface="Open Sans Semibold" panose="020B0706030804020204" pitchFamily="34" charset="0"/>
              </a:rPr>
              <a:t>Note: The test administrator may have no notes or different types of notes. This graphic is intended only as an example and the dates shown may not necessarily fall within the current year’s test administration window. </a:t>
            </a:r>
          </a:p>
        </p:txBody>
      </p:sp>
      <p:pic>
        <p:nvPicPr>
          <p:cNvPr id="6" name="Picture 5" descr="Screenshot of a reading Observable Behavior with examples of a teacher's notes.">
            <a:extLst>
              <a:ext uri="{FF2B5EF4-FFF2-40B4-BE49-F238E27FC236}">
                <a16:creationId xmlns:a16="http://schemas.microsoft.com/office/drawing/2014/main" id="{41B4C9CE-FEB6-491E-885B-0B0CADF883B5}"/>
              </a:ext>
            </a:extLst>
          </p:cNvPr>
          <p:cNvPicPr>
            <a:picLocks noChangeAspect="1"/>
          </p:cNvPicPr>
          <p:nvPr/>
        </p:nvPicPr>
        <p:blipFill>
          <a:blip r:embed="rId4"/>
          <a:stretch>
            <a:fillRect/>
          </a:stretch>
        </p:blipFill>
        <p:spPr>
          <a:xfrm>
            <a:off x="1859136" y="2363369"/>
            <a:ext cx="7585653" cy="2580686"/>
          </a:xfrm>
          <a:prstGeom prst="rect">
            <a:avLst/>
          </a:prstGeom>
          <a:ln w="44450">
            <a:solidFill>
              <a:schemeClr val="accent1">
                <a:lumMod val="75000"/>
              </a:schemeClr>
            </a:solidFill>
          </a:ln>
        </p:spPr>
      </p:pic>
      <p:sp>
        <p:nvSpPr>
          <p:cNvPr id="3" name="Footer Placeholder 2">
            <a:extLst>
              <a:ext uri="{FF2B5EF4-FFF2-40B4-BE49-F238E27FC236}">
                <a16:creationId xmlns:a16="http://schemas.microsoft.com/office/drawing/2014/main" id="{FE50BDD8-6FC0-4B55-A382-184C2567ABCD}"/>
              </a:ext>
            </a:extLst>
          </p:cNvPr>
          <p:cNvSpPr>
            <a:spLocks noGrp="1"/>
          </p:cNvSpPr>
          <p:nvPr>
            <p:ph type="ftr" sz="quarter" idx="11"/>
          </p:nvPr>
        </p:nvSpPr>
        <p:spPr/>
        <p:txBody>
          <a:bodyPr/>
          <a:lstStyle/>
          <a:p>
            <a:r>
              <a:rPr lang="en-US" dirty="0">
                <a:solidFill>
                  <a:prstClr val="white"/>
                </a:solidFill>
              </a:rPr>
              <a:t>Student Assessment Division</a:t>
            </a:r>
          </a:p>
        </p:txBody>
      </p:sp>
      <p:sp>
        <p:nvSpPr>
          <p:cNvPr id="4" name="Slide Number Placeholder 3">
            <a:extLst>
              <a:ext uri="{FF2B5EF4-FFF2-40B4-BE49-F238E27FC236}">
                <a16:creationId xmlns:a16="http://schemas.microsoft.com/office/drawing/2014/main" id="{BE414921-BD96-4A5A-9C9C-1F78DEC069CA}"/>
              </a:ext>
            </a:extLst>
          </p:cNvPr>
          <p:cNvSpPr>
            <a:spLocks noGrp="1"/>
          </p:cNvSpPr>
          <p:nvPr>
            <p:ph type="sldNum" sz="quarter" idx="12"/>
          </p:nvPr>
        </p:nvSpPr>
        <p:spPr/>
        <p:txBody>
          <a:bodyPr/>
          <a:lstStyle/>
          <a:p>
            <a:fld id="{0088AB57-2DBE-44A3-AE96-942C49E954BF}" type="slidenum">
              <a:rPr lang="en-US" smtClean="0">
                <a:solidFill>
                  <a:prstClr val="white"/>
                </a:solidFill>
              </a:rPr>
              <a:pPr/>
              <a:t>11</a:t>
            </a:fld>
            <a:endParaRPr lang="en-US" dirty="0">
              <a:solidFill>
                <a:prstClr val="white"/>
              </a:solidFill>
            </a:endParaRPr>
          </a:p>
        </p:txBody>
      </p:sp>
    </p:spTree>
    <p:custDataLst>
      <p:tags r:id="rId1"/>
    </p:custDataLst>
    <p:extLst>
      <p:ext uri="{BB962C8B-B14F-4D97-AF65-F5344CB8AC3E}">
        <p14:creationId xmlns:p14="http://schemas.microsoft.com/office/powerpoint/2010/main" val="927360564"/>
      </p:ext>
    </p:extLst>
  </p:cSld>
  <p:clrMapOvr>
    <a:masterClrMapping/>
  </p:clrMapOvr>
  <mc:AlternateContent xmlns:mc="http://schemas.openxmlformats.org/markup-compatibility/2006" xmlns:p14="http://schemas.microsoft.com/office/powerpoint/2010/main">
    <mc:Choice Requires="p14">
      <p:transition spd="med" p14:dur="700" advClick="0" advTm="55566">
        <p:fade/>
      </p:transition>
    </mc:Choice>
    <mc:Fallback xmlns="">
      <p:transition spd="med" advClick="0" advTm="55566">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0767E-A34E-43F9-98C0-0EC8DCDE0C74}"/>
              </a:ext>
            </a:extLst>
          </p:cNvPr>
          <p:cNvSpPr>
            <a:spLocks noGrp="1"/>
          </p:cNvSpPr>
          <p:nvPr>
            <p:ph type="title"/>
          </p:nvPr>
        </p:nvSpPr>
        <p:spPr/>
        <p:txBody>
          <a:bodyPr>
            <a:normAutofit fontScale="90000"/>
          </a:bodyPr>
          <a:lstStyle/>
          <a:p>
            <a:r>
              <a:rPr lang="en-US" dirty="0">
                <a:solidFill>
                  <a:srgbClr val="2F5CAC"/>
                </a:solidFill>
              </a:rPr>
              <a:t>Administering TELPAS Alternate (steps 1</a:t>
            </a:r>
            <a:r>
              <a:rPr lang="en-US" dirty="0">
                <a:solidFill>
                  <a:srgbClr val="2F5CAC"/>
                </a:solidFill>
                <a:latin typeface="Open Sans" panose="020B0606030504020204" pitchFamily="34" charset="0"/>
                <a:ea typeface="Open Sans" panose="020B0606030504020204" pitchFamily="34" charset="0"/>
                <a:cs typeface="Open Sans" panose="020B0606030504020204" pitchFamily="34" charset="0"/>
              </a:rPr>
              <a:t>–</a:t>
            </a:r>
            <a:r>
              <a:rPr lang="en-US" dirty="0">
                <a:solidFill>
                  <a:srgbClr val="2F5CAC"/>
                </a:solidFill>
              </a:rPr>
              <a:t>3)</a:t>
            </a:r>
          </a:p>
        </p:txBody>
      </p:sp>
      <p:sp>
        <p:nvSpPr>
          <p:cNvPr id="5" name="Content Placeholder 4">
            <a:extLst>
              <a:ext uri="{FF2B5EF4-FFF2-40B4-BE49-F238E27FC236}">
                <a16:creationId xmlns:a16="http://schemas.microsoft.com/office/drawing/2014/main" id="{4A0757BD-9864-42FC-A18D-F5E5B2EA3E54}"/>
              </a:ext>
            </a:extLst>
          </p:cNvPr>
          <p:cNvSpPr>
            <a:spLocks noGrp="1"/>
          </p:cNvSpPr>
          <p:nvPr>
            <p:ph type="body" sz="quarter" idx="14"/>
          </p:nvPr>
        </p:nvSpPr>
        <p:spPr>
          <a:xfrm>
            <a:off x="353219" y="1275681"/>
            <a:ext cx="11485562" cy="4940300"/>
          </a:xfrm>
        </p:spPr>
        <p:txBody>
          <a:bodyPr>
            <a:normAutofit fontScale="92500"/>
          </a:bodyPr>
          <a:lstStyle/>
          <a:p>
            <a:pPr marL="457200" indent="-457200">
              <a:lnSpc>
                <a:spcPct val="100000"/>
              </a:lnSpc>
              <a:buFont typeface="+mj-lt"/>
              <a:buAutoNum type="arabicPeriod"/>
              <a:defRPr/>
            </a:pPr>
            <a:r>
              <a:rPr lang="en-US" sz="2800" b="1" dirty="0">
                <a:latin typeface="Open Sans Semibold" panose="020B0706030804020204"/>
                <a:ea typeface="Open Sans Semibold" panose="020B0706030804020204" pitchFamily="34" charset="0"/>
                <a:cs typeface="Open Sans Semibold" panose="020B0706030804020204" pitchFamily="34" charset="0"/>
              </a:rPr>
              <a:t>Start with one student and one domain.</a:t>
            </a:r>
          </a:p>
          <a:p>
            <a:pPr marL="457200" indent="-457200">
              <a:lnSpc>
                <a:spcPct val="100000"/>
              </a:lnSpc>
              <a:buFont typeface="+mj-lt"/>
              <a:buAutoNum type="arabicPeriod"/>
              <a:defRPr/>
            </a:pPr>
            <a:r>
              <a:rPr lang="en-US" sz="2800" b="1" dirty="0">
                <a:latin typeface="Open Sans Semibold" panose="020B0706030804020204"/>
                <a:ea typeface="Open Sans Semibold" panose="020B0706030804020204" pitchFamily="34" charset="0"/>
                <a:cs typeface="Open Sans Semibold" panose="020B0706030804020204" pitchFamily="34" charset="0"/>
              </a:rPr>
              <a:t>Review each of the ten Observable Behaviors for that domain along with the five descriptions of student performance. It is not necessary to consider the Observable Behaviors in the order they appear.</a:t>
            </a:r>
          </a:p>
          <a:p>
            <a:pPr marL="457200" indent="-457200">
              <a:lnSpc>
                <a:spcPct val="100000"/>
              </a:lnSpc>
              <a:buFont typeface="+mj-lt"/>
              <a:buAutoNum type="arabicPeriod"/>
              <a:defRPr/>
            </a:pPr>
            <a:r>
              <a:rPr lang="en-US" sz="2800" b="1" dirty="0">
                <a:latin typeface="Open Sans Semibold" panose="020B0706030804020204"/>
                <a:ea typeface="Open Sans Semibold" panose="020B0706030804020204" pitchFamily="34" charset="0"/>
                <a:cs typeface="Open Sans Semibold" panose="020B0706030804020204" pitchFamily="34" charset="0"/>
              </a:rPr>
              <a:t>Consider one Observable Behavior at </a:t>
            </a:r>
            <a:r>
              <a:rPr lang="en-US" b="1" dirty="0">
                <a:latin typeface="Open Sans Semibold" panose="020B0706030804020204"/>
                <a:ea typeface="Open Sans Semibold" panose="020B0706030804020204" pitchFamily="34" charset="0"/>
                <a:cs typeface="Open Sans Semibold" panose="020B0706030804020204" pitchFamily="34" charset="0"/>
              </a:rPr>
              <a:t>a time. </a:t>
            </a:r>
          </a:p>
          <a:p>
            <a:pPr marL="806450" lvl="1" indent="-349250">
              <a:lnSpc>
                <a:spcPct val="100000"/>
              </a:lnSpc>
              <a:buFont typeface="Wingdings" panose="05000000000000000000" pitchFamily="2" charset="2"/>
              <a:buChar char="§"/>
              <a:defRPr/>
            </a:pPr>
            <a:r>
              <a:rPr lang="en-US" dirty="0">
                <a:solidFill>
                  <a:schemeClr val="bg1"/>
                </a:solidFill>
                <a:latin typeface="Open Sans Semibold" panose="020B0706030804020204"/>
                <a:ea typeface="Open Sans Semibold" panose="020B0706030804020204" pitchFamily="34" charset="0"/>
                <a:cs typeface="Open Sans Semibold" panose="020B0706030804020204" pitchFamily="34" charset="0"/>
              </a:rPr>
              <a:t>Think about the description that most closely matches the student’s performance most consistently.</a:t>
            </a:r>
          </a:p>
          <a:p>
            <a:pPr marL="806450" lvl="1" indent="-349250">
              <a:lnSpc>
                <a:spcPct val="100000"/>
              </a:lnSpc>
              <a:buFont typeface="Wingdings" panose="05000000000000000000" pitchFamily="2" charset="2"/>
              <a:buChar char="§"/>
              <a:defRPr/>
            </a:pPr>
            <a:r>
              <a:rPr lang="en-US" dirty="0">
                <a:solidFill>
                  <a:schemeClr val="bg1"/>
                </a:solidFill>
                <a:latin typeface="Open Sans Semibold" panose="020B0706030804020204"/>
                <a:ea typeface="Open Sans Semibold" panose="020B0706030804020204" pitchFamily="34" charset="0"/>
                <a:cs typeface="Open Sans Semibold" panose="020B0706030804020204" pitchFamily="34" charset="0"/>
              </a:rPr>
              <a:t>Think about how well the student has demonstrated the ability to understand or use English in the context of skills the student is learning.</a:t>
            </a:r>
          </a:p>
          <a:p>
            <a:pPr marL="806450" lvl="1" indent="-349250">
              <a:lnSpc>
                <a:spcPct val="100000"/>
              </a:lnSpc>
              <a:buFont typeface="Wingdings" panose="05000000000000000000" pitchFamily="2" charset="2"/>
              <a:buChar char="§"/>
              <a:defRPr/>
            </a:pPr>
            <a:r>
              <a:rPr lang="en-US" dirty="0">
                <a:solidFill>
                  <a:schemeClr val="bg1"/>
                </a:solidFill>
                <a:latin typeface="Open Sans Semibold" panose="020B0706030804020204"/>
                <a:ea typeface="Open Sans Semibold" panose="020B0706030804020204" pitchFamily="34" charset="0"/>
                <a:cs typeface="Open Sans Semibold" panose="020B0706030804020204" pitchFamily="34" charset="0"/>
              </a:rPr>
              <a:t>Think about how well the student was able to understand or use English when practicing these skills in a classroom setting.</a:t>
            </a:r>
          </a:p>
        </p:txBody>
      </p:sp>
      <p:sp>
        <p:nvSpPr>
          <p:cNvPr id="3" name="Footer Placeholder 2">
            <a:extLst>
              <a:ext uri="{FF2B5EF4-FFF2-40B4-BE49-F238E27FC236}">
                <a16:creationId xmlns:a16="http://schemas.microsoft.com/office/drawing/2014/main" id="{FE50BDD8-6FC0-4B55-A382-184C2567ABCD}"/>
              </a:ext>
            </a:extLst>
          </p:cNvPr>
          <p:cNvSpPr>
            <a:spLocks noGrp="1"/>
          </p:cNvSpPr>
          <p:nvPr>
            <p:ph type="ftr" sz="quarter" idx="11"/>
          </p:nvPr>
        </p:nvSpPr>
        <p:spPr/>
        <p:txBody>
          <a:bodyPr/>
          <a:lstStyle/>
          <a:p>
            <a:r>
              <a:rPr lang="en-US" dirty="0">
                <a:solidFill>
                  <a:prstClr val="white"/>
                </a:solidFill>
              </a:rPr>
              <a:t>Student Assessment Division</a:t>
            </a:r>
          </a:p>
        </p:txBody>
      </p:sp>
      <p:sp>
        <p:nvSpPr>
          <p:cNvPr id="4" name="Slide Number Placeholder 3">
            <a:extLst>
              <a:ext uri="{FF2B5EF4-FFF2-40B4-BE49-F238E27FC236}">
                <a16:creationId xmlns:a16="http://schemas.microsoft.com/office/drawing/2014/main" id="{BE414921-BD96-4A5A-9C9C-1F78DEC069CA}"/>
              </a:ext>
            </a:extLst>
          </p:cNvPr>
          <p:cNvSpPr>
            <a:spLocks noGrp="1"/>
          </p:cNvSpPr>
          <p:nvPr>
            <p:ph type="sldNum" sz="quarter" idx="12"/>
          </p:nvPr>
        </p:nvSpPr>
        <p:spPr/>
        <p:txBody>
          <a:bodyPr/>
          <a:lstStyle/>
          <a:p>
            <a:fld id="{0088AB57-2DBE-44A3-AE96-942C49E954BF}" type="slidenum">
              <a:rPr lang="en-US" smtClean="0">
                <a:solidFill>
                  <a:prstClr val="white"/>
                </a:solidFill>
              </a:rPr>
              <a:pPr/>
              <a:t>12</a:t>
            </a:fld>
            <a:endParaRPr lang="en-US" dirty="0">
              <a:solidFill>
                <a:prstClr val="white"/>
              </a:solidFill>
            </a:endParaRPr>
          </a:p>
        </p:txBody>
      </p:sp>
    </p:spTree>
    <p:custDataLst>
      <p:tags r:id="rId1"/>
    </p:custDataLst>
    <p:extLst>
      <p:ext uri="{BB962C8B-B14F-4D97-AF65-F5344CB8AC3E}">
        <p14:creationId xmlns:p14="http://schemas.microsoft.com/office/powerpoint/2010/main" val="2650973445"/>
      </p:ext>
    </p:extLst>
  </p:cSld>
  <p:clrMapOvr>
    <a:masterClrMapping/>
  </p:clrMapOvr>
  <mc:AlternateContent xmlns:mc="http://schemas.openxmlformats.org/markup-compatibility/2006" xmlns:p14="http://schemas.microsoft.com/office/powerpoint/2010/main">
    <mc:Choice Requires="p14">
      <p:transition spd="med" p14:dur="700" advClick="0" advTm="55014">
        <p:fade/>
      </p:transition>
    </mc:Choice>
    <mc:Fallback xmlns="">
      <p:transition spd="med" advClick="0" advTm="55014">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0767E-A34E-43F9-98C0-0EC8DCDE0C74}"/>
              </a:ext>
            </a:extLst>
          </p:cNvPr>
          <p:cNvSpPr>
            <a:spLocks noGrp="1"/>
          </p:cNvSpPr>
          <p:nvPr>
            <p:ph type="title"/>
          </p:nvPr>
        </p:nvSpPr>
        <p:spPr/>
        <p:txBody>
          <a:bodyPr>
            <a:normAutofit fontScale="90000"/>
          </a:bodyPr>
          <a:lstStyle/>
          <a:p>
            <a:r>
              <a:rPr lang="en-US" dirty="0">
                <a:solidFill>
                  <a:srgbClr val="2F5CAC"/>
                </a:solidFill>
              </a:rPr>
              <a:t>Administering TELPAS Alternate (steps 4</a:t>
            </a:r>
            <a:r>
              <a:rPr lang="en-US" dirty="0">
                <a:solidFill>
                  <a:srgbClr val="2F5CAC"/>
                </a:solidFill>
                <a:latin typeface="Open Sans" panose="020B0606030504020204" pitchFamily="34" charset="0"/>
                <a:ea typeface="Open Sans" panose="020B0606030504020204" pitchFamily="34" charset="0"/>
                <a:cs typeface="Open Sans" panose="020B0606030504020204" pitchFamily="34" charset="0"/>
              </a:rPr>
              <a:t>–</a:t>
            </a:r>
            <a:r>
              <a:rPr lang="en-US" dirty="0">
                <a:solidFill>
                  <a:srgbClr val="2F5CAC"/>
                </a:solidFill>
              </a:rPr>
              <a:t>5)</a:t>
            </a:r>
          </a:p>
        </p:txBody>
      </p:sp>
      <p:pic>
        <p:nvPicPr>
          <p:cNvPr id="9" name="Picture Placeholder 8" descr="Image of an example of a partially completed Observable Behavior sheet for listening" title="screen shot"/>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a:fillRect/>
          </a:stretch>
        </p:blipFill>
        <p:spPr>
          <a:xfrm>
            <a:off x="166001" y="1809750"/>
            <a:ext cx="6795273" cy="3557997"/>
          </a:xfrm>
        </p:spPr>
      </p:pic>
      <p:sp>
        <p:nvSpPr>
          <p:cNvPr id="5" name="Content Placeholder 4">
            <a:extLst>
              <a:ext uri="{FF2B5EF4-FFF2-40B4-BE49-F238E27FC236}">
                <a16:creationId xmlns:a16="http://schemas.microsoft.com/office/drawing/2014/main" id="{4A0757BD-9864-42FC-A18D-F5E5B2EA3E54}"/>
              </a:ext>
            </a:extLst>
          </p:cNvPr>
          <p:cNvSpPr>
            <a:spLocks noGrp="1"/>
          </p:cNvSpPr>
          <p:nvPr>
            <p:ph type="body" sz="quarter" idx="14"/>
          </p:nvPr>
        </p:nvSpPr>
        <p:spPr>
          <a:xfrm>
            <a:off x="6961275" y="1371601"/>
            <a:ext cx="5064724" cy="4914900"/>
          </a:xfrm>
        </p:spPr>
        <p:txBody>
          <a:bodyPr>
            <a:normAutofit/>
          </a:bodyPr>
          <a:lstStyle/>
          <a:p>
            <a:pPr marL="457200" indent="-457200">
              <a:lnSpc>
                <a:spcPct val="100000"/>
              </a:lnSpc>
              <a:spcBef>
                <a:spcPts val="600"/>
              </a:spcBef>
              <a:spcAft>
                <a:spcPts val="600"/>
              </a:spcAft>
              <a:buFont typeface="+mj-lt"/>
              <a:buAutoNum type="arabicPeriod" startAt="4"/>
              <a:defRPr/>
            </a:pPr>
            <a:r>
              <a:rPr lang="en-US" sz="2400" b="1" dirty="0">
                <a:latin typeface="Open Sans Semibold" panose="020B0706030804020204"/>
                <a:ea typeface="Open Sans Semibold" panose="020B0706030804020204" pitchFamily="34" charset="0"/>
                <a:cs typeface="Open Sans Semibold" panose="020B0706030804020204" pitchFamily="34" charset="0"/>
              </a:rPr>
              <a:t>Mark the bubble (A, B, C, D, E) under the description that closely matches the student’s most consistent use of English. Mark only one bubble.</a:t>
            </a:r>
          </a:p>
          <a:p>
            <a:pPr marL="457200" indent="-457200">
              <a:lnSpc>
                <a:spcPct val="100000"/>
              </a:lnSpc>
              <a:spcBef>
                <a:spcPts val="600"/>
              </a:spcBef>
              <a:spcAft>
                <a:spcPts val="600"/>
              </a:spcAft>
              <a:buFont typeface="+mj-lt"/>
              <a:buAutoNum type="arabicPeriod" startAt="4"/>
              <a:defRPr/>
            </a:pPr>
            <a:endParaRPr lang="en-US" sz="2400" b="1" dirty="0">
              <a:latin typeface="Open Sans Semibold" panose="020B0706030804020204"/>
              <a:ea typeface="Open Sans Semibold" panose="020B0706030804020204" pitchFamily="34" charset="0"/>
              <a:cs typeface="Open Sans Semibold" panose="020B0706030804020204" pitchFamily="34" charset="0"/>
            </a:endParaRPr>
          </a:p>
          <a:p>
            <a:pPr marL="457200" indent="-457200">
              <a:lnSpc>
                <a:spcPct val="100000"/>
              </a:lnSpc>
              <a:spcBef>
                <a:spcPts val="600"/>
              </a:spcBef>
              <a:spcAft>
                <a:spcPts val="600"/>
              </a:spcAft>
              <a:buFont typeface="+mj-lt"/>
              <a:buAutoNum type="arabicPeriod" startAt="5"/>
              <a:defRPr/>
            </a:pPr>
            <a:r>
              <a:rPr lang="en-US" sz="2400" b="1" dirty="0">
                <a:latin typeface="Open Sans Semibold" panose="020B0706030804020204"/>
                <a:ea typeface="Open Sans Semibold" panose="020B0706030804020204" pitchFamily="34" charset="0"/>
                <a:cs typeface="Open Sans Semibold" panose="020B0706030804020204" pitchFamily="34" charset="0"/>
              </a:rPr>
              <a:t>After finishing all ten Observable </a:t>
            </a:r>
            <a:r>
              <a:rPr lang="en-US" b="1" dirty="0">
                <a:latin typeface="Open Sans Semibold" panose="020B0706030804020204"/>
                <a:ea typeface="Open Sans Semibold" panose="020B0706030804020204" pitchFamily="34" charset="0"/>
                <a:cs typeface="Open Sans Semibold" panose="020B0706030804020204" pitchFamily="34" charset="0"/>
              </a:rPr>
              <a:t>B</a:t>
            </a:r>
            <a:r>
              <a:rPr lang="en-US" sz="2400" b="1" dirty="0">
                <a:latin typeface="Open Sans Semibold" panose="020B0706030804020204"/>
                <a:ea typeface="Open Sans Semibold" panose="020B0706030804020204" pitchFamily="34" charset="0"/>
                <a:cs typeface="Open Sans Semibold" panose="020B0706030804020204" pitchFamily="34" charset="0"/>
              </a:rPr>
              <a:t>ehaviors for the first domain, continue with the three remaining domains.</a:t>
            </a:r>
          </a:p>
        </p:txBody>
      </p:sp>
      <p:sp>
        <p:nvSpPr>
          <p:cNvPr id="3" name="Footer Placeholder 2">
            <a:extLst>
              <a:ext uri="{FF2B5EF4-FFF2-40B4-BE49-F238E27FC236}">
                <a16:creationId xmlns:a16="http://schemas.microsoft.com/office/drawing/2014/main" id="{FE50BDD8-6FC0-4B55-A382-184C2567ABCD}"/>
              </a:ext>
            </a:extLst>
          </p:cNvPr>
          <p:cNvSpPr>
            <a:spLocks noGrp="1"/>
          </p:cNvSpPr>
          <p:nvPr>
            <p:ph type="ftr" sz="quarter" idx="11"/>
          </p:nvPr>
        </p:nvSpPr>
        <p:spPr/>
        <p:txBody>
          <a:bodyPr/>
          <a:lstStyle/>
          <a:p>
            <a:r>
              <a:rPr lang="en-US" dirty="0">
                <a:solidFill>
                  <a:prstClr val="white"/>
                </a:solidFill>
              </a:rPr>
              <a:t>Student Assessment Division</a:t>
            </a:r>
          </a:p>
        </p:txBody>
      </p:sp>
      <p:sp>
        <p:nvSpPr>
          <p:cNvPr id="4" name="Slide Number Placeholder 3">
            <a:extLst>
              <a:ext uri="{FF2B5EF4-FFF2-40B4-BE49-F238E27FC236}">
                <a16:creationId xmlns:a16="http://schemas.microsoft.com/office/drawing/2014/main" id="{BE414921-BD96-4A5A-9C9C-1F78DEC069CA}"/>
              </a:ext>
            </a:extLst>
          </p:cNvPr>
          <p:cNvSpPr>
            <a:spLocks noGrp="1"/>
          </p:cNvSpPr>
          <p:nvPr>
            <p:ph type="sldNum" sz="quarter" idx="12"/>
          </p:nvPr>
        </p:nvSpPr>
        <p:spPr/>
        <p:txBody>
          <a:bodyPr/>
          <a:lstStyle/>
          <a:p>
            <a:fld id="{0088AB57-2DBE-44A3-AE96-942C49E954BF}" type="slidenum">
              <a:rPr lang="en-US" smtClean="0">
                <a:solidFill>
                  <a:prstClr val="white"/>
                </a:solidFill>
              </a:rPr>
              <a:pPr/>
              <a:t>13</a:t>
            </a:fld>
            <a:endParaRPr lang="en-US" dirty="0">
              <a:solidFill>
                <a:prstClr val="white"/>
              </a:solidFill>
            </a:endParaRPr>
          </a:p>
        </p:txBody>
      </p:sp>
    </p:spTree>
    <p:custDataLst>
      <p:tags r:id="rId1"/>
    </p:custDataLst>
    <p:extLst>
      <p:ext uri="{BB962C8B-B14F-4D97-AF65-F5344CB8AC3E}">
        <p14:creationId xmlns:p14="http://schemas.microsoft.com/office/powerpoint/2010/main" val="1736530391"/>
      </p:ext>
    </p:extLst>
  </p:cSld>
  <p:clrMapOvr>
    <a:masterClrMapping/>
  </p:clrMapOvr>
  <mc:AlternateContent xmlns:mc="http://schemas.openxmlformats.org/markup-compatibility/2006" xmlns:p14="http://schemas.microsoft.com/office/powerpoint/2010/main">
    <mc:Choice Requires="p14">
      <p:transition spd="med" p14:dur="700" advClick="0" advTm="24251">
        <p:fade/>
      </p:transition>
    </mc:Choice>
    <mc:Fallback xmlns="">
      <p:transition spd="med" advClick="0" advTm="24251">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0767E-A34E-43F9-98C0-0EC8DCDE0C74}"/>
              </a:ext>
            </a:extLst>
          </p:cNvPr>
          <p:cNvSpPr>
            <a:spLocks noGrp="1"/>
          </p:cNvSpPr>
          <p:nvPr>
            <p:ph type="title"/>
          </p:nvPr>
        </p:nvSpPr>
        <p:spPr/>
        <p:txBody>
          <a:bodyPr>
            <a:normAutofit/>
          </a:bodyPr>
          <a:lstStyle/>
          <a:p>
            <a:r>
              <a:rPr lang="en-US" dirty="0">
                <a:solidFill>
                  <a:srgbClr val="2F5CAC"/>
                </a:solidFill>
              </a:rPr>
              <a:t>After Administering TELPAS Alternate</a:t>
            </a:r>
          </a:p>
        </p:txBody>
      </p:sp>
      <p:sp>
        <p:nvSpPr>
          <p:cNvPr id="5" name="Content Placeholder 4">
            <a:extLst>
              <a:ext uri="{FF2B5EF4-FFF2-40B4-BE49-F238E27FC236}">
                <a16:creationId xmlns:a16="http://schemas.microsoft.com/office/drawing/2014/main" id="{4A0757BD-9864-42FC-A18D-F5E5B2EA3E54}"/>
              </a:ext>
            </a:extLst>
          </p:cNvPr>
          <p:cNvSpPr>
            <a:spLocks noGrp="1"/>
          </p:cNvSpPr>
          <p:nvPr>
            <p:ph sz="quarter" idx="13"/>
          </p:nvPr>
        </p:nvSpPr>
        <p:spPr>
          <a:xfrm>
            <a:off x="423863" y="1555845"/>
            <a:ext cx="11344274" cy="4667534"/>
          </a:xfrm>
        </p:spPr>
        <p:txBody>
          <a:bodyPr>
            <a:normAutofit/>
          </a:bodyPr>
          <a:lstStyle/>
          <a:p>
            <a:pPr marL="457200" indent="-457200">
              <a:lnSpc>
                <a:spcPct val="100000"/>
              </a:lnSpc>
              <a:spcAft>
                <a:spcPts val="600"/>
              </a:spcAft>
              <a:buClr>
                <a:schemeClr val="accent2"/>
              </a:buClr>
              <a:buFont typeface="Wingdings" panose="05000000000000000000" pitchFamily="2" charset="2"/>
              <a:buChar char="§"/>
              <a:defRPr/>
            </a:pPr>
            <a:r>
              <a:rPr lang="en-US" sz="2400" b="1" dirty="0">
                <a:latin typeface="Open Sans Semibold" panose="020B0706030804020204"/>
                <a:ea typeface="Open Sans Semibold" panose="020B0706030804020204" pitchFamily="34" charset="0"/>
                <a:cs typeface="Open Sans Semibold" panose="020B0706030804020204" pitchFamily="34" charset="0"/>
              </a:rPr>
              <a:t>Once the entire inventory is complete, the observations must be transcribed into Cambium’s DEI system for scoring.</a:t>
            </a:r>
          </a:p>
          <a:p>
            <a:pPr marL="457200" indent="-457200">
              <a:lnSpc>
                <a:spcPct val="100000"/>
              </a:lnSpc>
              <a:spcAft>
                <a:spcPts val="600"/>
              </a:spcAft>
              <a:buClr>
                <a:schemeClr val="accent2"/>
              </a:buClr>
              <a:buFont typeface="Wingdings" panose="05000000000000000000" pitchFamily="2" charset="2"/>
              <a:buChar char="§"/>
              <a:defRPr/>
            </a:pPr>
            <a:r>
              <a:rPr lang="en-US" sz="2400" b="1" dirty="0">
                <a:latin typeface="Open Sans Semibold" panose="020B0706030804020204"/>
                <a:ea typeface="Open Sans Semibold" panose="020B0706030804020204" pitchFamily="34" charset="0"/>
                <a:cs typeface="Open Sans Semibold" panose="020B0706030804020204" pitchFamily="34" charset="0"/>
              </a:rPr>
              <a:t>Students must be registered for the TELPAS Alternate administration in the system before observations can be transcribed.</a:t>
            </a:r>
          </a:p>
          <a:p>
            <a:pPr marL="457200" indent="-457200">
              <a:lnSpc>
                <a:spcPct val="100000"/>
              </a:lnSpc>
              <a:spcAft>
                <a:spcPts val="600"/>
              </a:spcAft>
              <a:buClr>
                <a:schemeClr val="accent2"/>
              </a:buClr>
              <a:buFont typeface="Wingdings" panose="05000000000000000000" pitchFamily="2" charset="2"/>
              <a:buChar char="§"/>
              <a:defRPr/>
            </a:pPr>
            <a:r>
              <a:rPr lang="en-US" sz="2400" b="1" dirty="0">
                <a:latin typeface="Open Sans Semibold" panose="020B0706030804020204"/>
                <a:ea typeface="Open Sans Semibold" panose="020B0706030804020204" pitchFamily="34" charset="0"/>
                <a:cs typeface="Open Sans Semibold" panose="020B0706030804020204" pitchFamily="34" charset="0"/>
              </a:rPr>
              <a:t>If the test administrator will be transcribing the information, a user account must be created in the TIDE and access must be granted to the DEI system by the district or campus coordinator.</a:t>
            </a:r>
          </a:p>
        </p:txBody>
      </p:sp>
      <p:sp>
        <p:nvSpPr>
          <p:cNvPr id="3" name="Footer Placeholder 2">
            <a:extLst>
              <a:ext uri="{FF2B5EF4-FFF2-40B4-BE49-F238E27FC236}">
                <a16:creationId xmlns:a16="http://schemas.microsoft.com/office/drawing/2014/main" id="{FE50BDD8-6FC0-4B55-A382-184C2567ABCD}"/>
              </a:ext>
            </a:extLst>
          </p:cNvPr>
          <p:cNvSpPr>
            <a:spLocks noGrp="1"/>
          </p:cNvSpPr>
          <p:nvPr>
            <p:ph type="ftr" sz="quarter" idx="11"/>
          </p:nvPr>
        </p:nvSpPr>
        <p:spPr/>
        <p:txBody>
          <a:bodyPr/>
          <a:lstStyle/>
          <a:p>
            <a:r>
              <a:rPr lang="en-US" dirty="0">
                <a:solidFill>
                  <a:prstClr val="white"/>
                </a:solidFill>
              </a:rPr>
              <a:t>Student Assessment Division</a:t>
            </a:r>
          </a:p>
        </p:txBody>
      </p:sp>
      <p:sp>
        <p:nvSpPr>
          <p:cNvPr id="4" name="Slide Number Placeholder 3">
            <a:extLst>
              <a:ext uri="{FF2B5EF4-FFF2-40B4-BE49-F238E27FC236}">
                <a16:creationId xmlns:a16="http://schemas.microsoft.com/office/drawing/2014/main" id="{BE414921-BD96-4A5A-9C9C-1F78DEC069CA}"/>
              </a:ext>
            </a:extLst>
          </p:cNvPr>
          <p:cNvSpPr>
            <a:spLocks noGrp="1"/>
          </p:cNvSpPr>
          <p:nvPr>
            <p:ph type="sldNum" sz="quarter" idx="12"/>
          </p:nvPr>
        </p:nvSpPr>
        <p:spPr/>
        <p:txBody>
          <a:bodyPr/>
          <a:lstStyle/>
          <a:p>
            <a:fld id="{0088AB57-2DBE-44A3-AE96-942C49E954BF}" type="slidenum">
              <a:rPr lang="en-US" smtClean="0">
                <a:solidFill>
                  <a:prstClr val="white"/>
                </a:solidFill>
              </a:rPr>
              <a:pPr/>
              <a:t>14</a:t>
            </a:fld>
            <a:endParaRPr lang="en-US" dirty="0">
              <a:solidFill>
                <a:prstClr val="white"/>
              </a:solidFill>
            </a:endParaRPr>
          </a:p>
        </p:txBody>
      </p:sp>
    </p:spTree>
    <p:custDataLst>
      <p:tags r:id="rId1"/>
    </p:custDataLst>
    <p:extLst>
      <p:ext uri="{BB962C8B-B14F-4D97-AF65-F5344CB8AC3E}">
        <p14:creationId xmlns:p14="http://schemas.microsoft.com/office/powerpoint/2010/main" val="3843943390"/>
      </p:ext>
    </p:extLst>
  </p:cSld>
  <p:clrMapOvr>
    <a:masterClrMapping/>
  </p:clrMapOvr>
  <mc:AlternateContent xmlns:mc="http://schemas.openxmlformats.org/markup-compatibility/2006" xmlns:p14="http://schemas.microsoft.com/office/powerpoint/2010/main">
    <mc:Choice Requires="p14">
      <p:transition spd="med" p14:dur="700" advClick="0" advTm="35413">
        <p:fade/>
      </p:transition>
    </mc:Choice>
    <mc:Fallback xmlns="">
      <p:transition spd="med" advClick="0" advTm="35413">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Transcribing Observations</a:t>
            </a:r>
          </a:p>
        </p:txBody>
      </p:sp>
      <p:sp>
        <p:nvSpPr>
          <p:cNvPr id="5" name="Content Placeholder 4"/>
          <p:cNvSpPr>
            <a:spLocks noGrp="1"/>
          </p:cNvSpPr>
          <p:nvPr>
            <p:ph sz="quarter" idx="13"/>
          </p:nvPr>
        </p:nvSpPr>
        <p:spPr>
          <a:xfrm>
            <a:off x="174479" y="1386348"/>
            <a:ext cx="6285698" cy="4519152"/>
          </a:xfrm>
        </p:spPr>
        <p:txBody>
          <a:bodyPr>
            <a:normAutofit fontScale="92500"/>
          </a:bodyPr>
          <a:lstStyle/>
          <a:p>
            <a:pPr marL="342900" indent="-342900">
              <a:lnSpc>
                <a:spcPct val="100000"/>
              </a:lnSpc>
              <a:spcBef>
                <a:spcPts val="600"/>
              </a:spcBef>
              <a:spcAft>
                <a:spcPts val="600"/>
              </a:spcAft>
              <a:buClr>
                <a:schemeClr val="accent2"/>
              </a:buClr>
              <a:buFont typeface="Wingdings" panose="05000000000000000000" pitchFamily="2" charset="2"/>
              <a:buChar char="§"/>
              <a:defRP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The test administrator or designated testing personnel will log in to the DEI system and use the information from the student’s holistic inventory.</a:t>
            </a:r>
          </a:p>
          <a:p>
            <a:pPr marL="342900" indent="-342900">
              <a:lnSpc>
                <a:spcPct val="100000"/>
              </a:lnSpc>
              <a:spcBef>
                <a:spcPts val="0"/>
              </a:spcBef>
              <a:spcAft>
                <a:spcPts val="600"/>
              </a:spcAft>
              <a:buClr>
                <a:schemeClr val="accent2"/>
              </a:buClr>
              <a:buFont typeface="Wingdings" panose="05000000000000000000" pitchFamily="2" charset="2"/>
              <a:buChar char="§"/>
              <a:defRP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After all 40 observations are transcribed, the ratings need to be submitted and processed by the deadline noted on the Calendar of Events. </a:t>
            </a:r>
          </a:p>
          <a:p>
            <a:pPr marL="342900" indent="-342900">
              <a:lnSpc>
                <a:spcPct val="100000"/>
              </a:lnSpc>
              <a:spcBef>
                <a:spcPts val="0"/>
              </a:spcBef>
              <a:spcAft>
                <a:spcPts val="600"/>
              </a:spcAft>
              <a:buClr>
                <a:schemeClr val="accent2"/>
              </a:buClr>
              <a:buFont typeface="Wingdings" panose="05000000000000000000" pitchFamily="2" charset="2"/>
              <a:buChar char="§"/>
              <a:defRP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Please note that the student must have been rated with all 40 Observable Behaviors in order to submit the ratings. </a:t>
            </a:r>
          </a:p>
          <a:p>
            <a:pPr>
              <a:lnSpc>
                <a:spcPct val="100000"/>
              </a:lnSpc>
              <a:spcBef>
                <a:spcPts val="0"/>
              </a:spcBef>
              <a:spcAft>
                <a:spcPts val="600"/>
              </a:spcAft>
              <a:defRPr/>
            </a:pPr>
            <a:endParaRPr lang="en-US" sz="24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8" name="Picture 7" descr="Data Entry Interface (DEI) icon.">
            <a:extLst>
              <a:ext uri="{FF2B5EF4-FFF2-40B4-BE49-F238E27FC236}">
                <a16:creationId xmlns:a16="http://schemas.microsoft.com/office/drawing/2014/main" id="{6528DF35-B839-4A55-BB3C-64086F8CDA9E}"/>
              </a:ext>
            </a:extLst>
          </p:cNvPr>
          <p:cNvPicPr>
            <a:picLocks noChangeAspect="1"/>
          </p:cNvPicPr>
          <p:nvPr/>
        </p:nvPicPr>
        <p:blipFill>
          <a:blip r:embed="rId4"/>
          <a:stretch>
            <a:fillRect/>
          </a:stretch>
        </p:blipFill>
        <p:spPr>
          <a:xfrm>
            <a:off x="6743205" y="1701706"/>
            <a:ext cx="4114799" cy="3454588"/>
          </a:xfrm>
          <a:prstGeom prst="rect">
            <a:avLst/>
          </a:prstGeom>
          <a:ln w="12700">
            <a:solidFill>
              <a:schemeClr val="tx1">
                <a:lumMod val="50000"/>
                <a:lumOff val="50000"/>
              </a:schemeClr>
            </a:solidFill>
          </a:ln>
        </p:spPr>
      </p:pic>
      <p:sp>
        <p:nvSpPr>
          <p:cNvPr id="3" name="Footer Placeholder 2"/>
          <p:cNvSpPr>
            <a:spLocks noGrp="1"/>
          </p:cNvSpPr>
          <p:nvPr>
            <p:ph type="ftr" sz="quarter" idx="11"/>
          </p:nvPr>
        </p:nvSpPr>
        <p:spPr/>
        <p:txBody>
          <a:bodyPr/>
          <a:lstStyle/>
          <a:p>
            <a:r>
              <a:rPr lang="en-US" dirty="0">
                <a:solidFill>
                  <a:prstClr val="white"/>
                </a:solidFill>
              </a:rPr>
              <a:t>Student Assessment Division</a:t>
            </a:r>
          </a:p>
        </p:txBody>
      </p:sp>
      <p:sp>
        <p:nvSpPr>
          <p:cNvPr id="4" name="Slide Number Placeholder 3"/>
          <p:cNvSpPr>
            <a:spLocks noGrp="1"/>
          </p:cNvSpPr>
          <p:nvPr>
            <p:ph type="sldNum" sz="quarter" idx="12"/>
          </p:nvPr>
        </p:nvSpPr>
        <p:spPr/>
        <p:txBody>
          <a:bodyPr/>
          <a:lstStyle/>
          <a:p>
            <a:fld id="{0088AB57-2DBE-44A3-AE96-942C49E954BF}" type="slidenum">
              <a:rPr lang="en-US" smtClean="0">
                <a:solidFill>
                  <a:prstClr val="white"/>
                </a:solidFill>
              </a:rPr>
              <a:pPr/>
              <a:t>15</a:t>
            </a:fld>
            <a:endParaRPr lang="en-US" dirty="0">
              <a:solidFill>
                <a:prstClr val="white"/>
              </a:solidFill>
            </a:endParaRPr>
          </a:p>
        </p:txBody>
      </p:sp>
    </p:spTree>
    <p:custDataLst>
      <p:tags r:id="rId1"/>
    </p:custDataLst>
    <p:extLst>
      <p:ext uri="{BB962C8B-B14F-4D97-AF65-F5344CB8AC3E}">
        <p14:creationId xmlns:p14="http://schemas.microsoft.com/office/powerpoint/2010/main" val="2088153484"/>
      </p:ext>
    </p:extLst>
  </p:cSld>
  <p:clrMapOvr>
    <a:masterClrMapping/>
  </p:clrMapOvr>
  <mc:AlternateContent xmlns:mc="http://schemas.openxmlformats.org/markup-compatibility/2006" xmlns:p14="http://schemas.microsoft.com/office/powerpoint/2010/main">
    <mc:Choice Requires="p14">
      <p:transition spd="med" p14:dur="700" advClick="0" advTm="19768">
        <p:fade/>
      </p:transition>
    </mc:Choice>
    <mc:Fallback xmlns="">
      <p:transition spd="med" advClick="0" advTm="19768">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0767E-A34E-43F9-98C0-0EC8DCDE0C74}"/>
              </a:ext>
            </a:extLst>
          </p:cNvPr>
          <p:cNvSpPr>
            <a:spLocks noGrp="1"/>
          </p:cNvSpPr>
          <p:nvPr>
            <p:ph type="title"/>
          </p:nvPr>
        </p:nvSpPr>
        <p:spPr/>
        <p:txBody>
          <a:bodyPr>
            <a:normAutofit/>
          </a:bodyPr>
          <a:lstStyle/>
          <a:p>
            <a:r>
              <a:rPr lang="en-US" dirty="0">
                <a:solidFill>
                  <a:srgbClr val="2F5CAC"/>
                </a:solidFill>
              </a:rPr>
              <a:t>“Do Not Score” Designations</a:t>
            </a:r>
          </a:p>
        </p:txBody>
      </p:sp>
      <p:sp>
        <p:nvSpPr>
          <p:cNvPr id="5" name="Content Placeholder 4">
            <a:extLst>
              <a:ext uri="{FF2B5EF4-FFF2-40B4-BE49-F238E27FC236}">
                <a16:creationId xmlns:a16="http://schemas.microsoft.com/office/drawing/2014/main" id="{4A0757BD-9864-42FC-A18D-F5E5B2EA3E54}"/>
              </a:ext>
            </a:extLst>
          </p:cNvPr>
          <p:cNvSpPr>
            <a:spLocks noGrp="1"/>
          </p:cNvSpPr>
          <p:nvPr>
            <p:ph sz="quarter" idx="13"/>
          </p:nvPr>
        </p:nvSpPr>
        <p:spPr/>
        <p:txBody>
          <a:bodyPr>
            <a:normAutofit/>
          </a:bodyPr>
          <a:lstStyle/>
          <a:p>
            <a:pPr marL="457200" indent="-457200">
              <a:lnSpc>
                <a:spcPct val="100000"/>
              </a:lnSpc>
              <a:spcBef>
                <a:spcPts val="1200"/>
              </a:spcBef>
              <a:spcAft>
                <a:spcPts val="600"/>
              </a:spcAft>
              <a:buClr>
                <a:schemeClr val="accent2"/>
              </a:buClr>
              <a:buFont typeface="Wingdings" panose="05000000000000000000" pitchFamily="2" charset="2"/>
              <a:buChar char="§"/>
              <a:defRPr/>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If a student does not participate in TELPAS Alternate, a “do not score” designation must be selected from the appeals section in TIDE</a:t>
            </a:r>
            <a:r>
              <a:rPr lang="en-US" sz="2400" b="1" i="1" dirty="0">
                <a:latin typeface="Open Sans Semibold" panose="020B0706030804020204" pitchFamily="34" charset="0"/>
                <a:ea typeface="Open Sans Semibold" panose="020B0706030804020204" pitchFamily="34" charset="0"/>
                <a:cs typeface="Open Sans Semibold" panose="020B0706030804020204" pitchFamily="34" charset="0"/>
              </a:rPr>
              <a:t>. </a:t>
            </a:r>
          </a:p>
          <a:p>
            <a:pPr marL="457200" indent="-457200">
              <a:lnSpc>
                <a:spcPct val="100000"/>
              </a:lnSpc>
              <a:spcBef>
                <a:spcPts val="1200"/>
              </a:spcBef>
              <a:spcAft>
                <a:spcPts val="600"/>
              </a:spcAft>
              <a:buClr>
                <a:schemeClr val="accent2"/>
              </a:buClr>
              <a:buFont typeface="Wingdings" panose="05000000000000000000" pitchFamily="2" charset="2"/>
              <a:buChar char="§"/>
              <a:defRPr/>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“Do not score” designations:</a:t>
            </a:r>
          </a:p>
          <a:p>
            <a:pPr marL="746125" lvl="1" indent="-288925">
              <a:lnSpc>
                <a:spcPct val="100000"/>
              </a:lnSpc>
              <a:spcBef>
                <a:spcPts val="1200"/>
              </a:spcBef>
              <a:spcAft>
                <a:spcPts val="600"/>
              </a:spcAft>
              <a:buClr>
                <a:srgbClr val="0070C0"/>
              </a:buClr>
              <a:defRPr/>
            </a:pP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E = Extenuating Circumstances</a:t>
            </a:r>
          </a:p>
          <a:p>
            <a:pPr marL="746125" lvl="1" indent="-288925">
              <a:lnSpc>
                <a:spcPct val="100000"/>
              </a:lnSpc>
              <a:spcBef>
                <a:spcPts val="1200"/>
              </a:spcBef>
              <a:spcAft>
                <a:spcPts val="600"/>
              </a:spcAft>
              <a:buClr>
                <a:srgbClr val="0070C0"/>
              </a:buClr>
              <a:defRPr/>
            </a:pP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M = Medical Exception</a:t>
            </a:r>
            <a:endParaRPr lang="en-US" sz="1600"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746125" lvl="1" indent="-288925">
              <a:lnSpc>
                <a:spcPct val="100000"/>
              </a:lnSpc>
              <a:spcBef>
                <a:spcPts val="1200"/>
              </a:spcBef>
              <a:spcAft>
                <a:spcPts val="600"/>
              </a:spcAft>
              <a:buClr>
                <a:srgbClr val="0070C0"/>
              </a:buClr>
              <a:defRPr/>
            </a:pPr>
            <a:r>
              <a:rPr lang="en-US" sz="2000" dirty="0">
                <a:latin typeface="Open Sans Semibold" panose="020B0706030804020204" pitchFamily="34" charset="0"/>
                <a:ea typeface="Open Sans Semibold" panose="020B0706030804020204" pitchFamily="34" charset="0"/>
                <a:cs typeface="Open Sans Semibold" panose="020B0706030804020204" pitchFamily="34" charset="0"/>
              </a:rPr>
              <a:t>N = No Authentic Academic Response (NAAR)</a:t>
            </a:r>
          </a:p>
        </p:txBody>
      </p:sp>
      <p:sp>
        <p:nvSpPr>
          <p:cNvPr id="3" name="Footer Placeholder 2">
            <a:extLst>
              <a:ext uri="{FF2B5EF4-FFF2-40B4-BE49-F238E27FC236}">
                <a16:creationId xmlns:a16="http://schemas.microsoft.com/office/drawing/2014/main" id="{FE50BDD8-6FC0-4B55-A382-184C2567ABCD}"/>
              </a:ext>
            </a:extLst>
          </p:cNvPr>
          <p:cNvSpPr>
            <a:spLocks noGrp="1"/>
          </p:cNvSpPr>
          <p:nvPr>
            <p:ph type="ftr" sz="quarter" idx="11"/>
          </p:nvPr>
        </p:nvSpPr>
        <p:spPr/>
        <p:txBody>
          <a:bodyPr/>
          <a:lstStyle/>
          <a:p>
            <a:r>
              <a:rPr lang="en-US" dirty="0">
                <a:solidFill>
                  <a:prstClr val="white"/>
                </a:solidFill>
              </a:rPr>
              <a:t>Student Assessment Division</a:t>
            </a:r>
          </a:p>
        </p:txBody>
      </p:sp>
      <p:sp>
        <p:nvSpPr>
          <p:cNvPr id="4" name="Slide Number Placeholder 3">
            <a:extLst>
              <a:ext uri="{FF2B5EF4-FFF2-40B4-BE49-F238E27FC236}">
                <a16:creationId xmlns:a16="http://schemas.microsoft.com/office/drawing/2014/main" id="{BE414921-BD96-4A5A-9C9C-1F78DEC069CA}"/>
              </a:ext>
            </a:extLst>
          </p:cNvPr>
          <p:cNvSpPr>
            <a:spLocks noGrp="1"/>
          </p:cNvSpPr>
          <p:nvPr>
            <p:ph type="sldNum" sz="quarter" idx="12"/>
          </p:nvPr>
        </p:nvSpPr>
        <p:spPr/>
        <p:txBody>
          <a:bodyPr/>
          <a:lstStyle/>
          <a:p>
            <a:fld id="{0088AB57-2DBE-44A3-AE96-942C49E954BF}" type="slidenum">
              <a:rPr lang="en-US" smtClean="0">
                <a:solidFill>
                  <a:prstClr val="white"/>
                </a:solidFill>
              </a:rPr>
              <a:pPr/>
              <a:t>16</a:t>
            </a:fld>
            <a:endParaRPr lang="en-US" dirty="0">
              <a:solidFill>
                <a:prstClr val="white"/>
              </a:solidFill>
            </a:endParaRPr>
          </a:p>
        </p:txBody>
      </p:sp>
    </p:spTree>
    <p:custDataLst>
      <p:tags r:id="rId1"/>
    </p:custDataLst>
    <p:extLst>
      <p:ext uri="{BB962C8B-B14F-4D97-AF65-F5344CB8AC3E}">
        <p14:creationId xmlns:p14="http://schemas.microsoft.com/office/powerpoint/2010/main" val="2492661349"/>
      </p:ext>
    </p:extLst>
  </p:cSld>
  <p:clrMapOvr>
    <a:masterClrMapping/>
  </p:clrMapOvr>
  <mc:AlternateContent xmlns:mc="http://schemas.openxmlformats.org/markup-compatibility/2006" xmlns:p14="http://schemas.microsoft.com/office/powerpoint/2010/main">
    <mc:Choice Requires="p14">
      <p:transition spd="med" p14:dur="700" advClick="0" advTm="29138">
        <p:fade/>
      </p:transition>
    </mc:Choice>
    <mc:Fallback xmlns="">
      <p:transition spd="med" advClick="0" advTm="29138">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755912" y="208344"/>
            <a:ext cx="9597887" cy="976925"/>
          </a:xfrm>
        </p:spPr>
        <p:txBody>
          <a:bodyPr>
            <a:normAutofit fontScale="90000"/>
          </a:bodyPr>
          <a:lstStyle/>
          <a:p>
            <a:r>
              <a:rPr lang="en-US" dirty="0">
                <a:solidFill>
                  <a:srgbClr val="2F5CAC"/>
                </a:solidFill>
              </a:rPr>
              <a:t>“Do Not Score” Designation </a:t>
            </a:r>
            <a:r>
              <a:rPr lang="en-US" dirty="0">
                <a:solidFill>
                  <a:srgbClr val="2F5CAC"/>
                </a:solidFill>
                <a:latin typeface="Open Sans Semibold" panose="020B0706030804020204" pitchFamily="34" charset="0"/>
                <a:ea typeface="Open Sans Semibold" panose="020B0706030804020204" pitchFamily="34" charset="0"/>
                <a:cs typeface="Open Sans Semibold" panose="020B0706030804020204" pitchFamily="34" charset="0"/>
              </a:rPr>
              <a:t>(E)</a:t>
            </a:r>
            <a:br>
              <a:rPr lang="en-US" dirty="0">
                <a:solidFill>
                  <a:srgbClr val="2F5CAC"/>
                </a:solidFill>
              </a:rPr>
            </a:br>
            <a:r>
              <a:rPr lang="en-US" dirty="0">
                <a:solidFill>
                  <a:srgbClr val="2F5CAC"/>
                </a:solidFill>
                <a:latin typeface="Open Sans Semibold" panose="020B0706030804020204" pitchFamily="34" charset="0"/>
                <a:ea typeface="Open Sans Semibold" panose="020B0706030804020204" pitchFamily="34" charset="0"/>
                <a:cs typeface="Open Sans Semibold" panose="020B0706030804020204" pitchFamily="34" charset="0"/>
              </a:rPr>
              <a:t>Extenuating Circumstances</a:t>
            </a:r>
            <a:endParaRPr lang="en-US" dirty="0">
              <a:solidFill>
                <a:srgbClr val="2F5CAC"/>
              </a:solidFill>
            </a:endParaRPr>
          </a:p>
        </p:txBody>
      </p:sp>
      <p:sp>
        <p:nvSpPr>
          <p:cNvPr id="5" name="Content Placeholder 4"/>
          <p:cNvSpPr>
            <a:spLocks noGrp="1"/>
          </p:cNvSpPr>
          <p:nvPr>
            <p:ph sz="quarter" idx="13"/>
          </p:nvPr>
        </p:nvSpPr>
        <p:spPr>
          <a:xfrm>
            <a:off x="423863" y="1687515"/>
            <a:ext cx="11344274" cy="4527018"/>
          </a:xfrm>
        </p:spPr>
        <p:txBody>
          <a:bodyPr/>
          <a:lstStyle/>
          <a:p>
            <a:pPr marL="457200" indent="-457200">
              <a:spcBef>
                <a:spcPts val="600"/>
              </a:spcBef>
              <a:spcAft>
                <a:spcPts val="600"/>
              </a:spcAft>
              <a:buClr>
                <a:schemeClr val="accent2"/>
              </a:buClr>
              <a:buFont typeface="Wingdings" panose="05000000000000000000" pitchFamily="2" charset="2"/>
              <a:buChar char="§"/>
            </a:pPr>
            <a:r>
              <a:rPr lang="en-US" sz="2400" b="1" dirty="0">
                <a:latin typeface="Open Sans Semibold" panose="020B0706030804020204"/>
              </a:rPr>
              <a:t>The student is unable to be assessed in all four language domains due to extenuating circumstances. </a:t>
            </a:r>
          </a:p>
          <a:p>
            <a:pPr marL="806450" lvl="1" indent="-349250">
              <a:spcBef>
                <a:spcPts val="600"/>
              </a:spcBef>
              <a:spcAft>
                <a:spcPts val="600"/>
              </a:spcAft>
              <a:buClr>
                <a:srgbClr val="0070C0"/>
              </a:buClr>
            </a:pPr>
            <a:r>
              <a:rPr lang="en-US" dirty="0">
                <a:latin typeface="Open Sans Semibold" panose="020B0706030804020204"/>
              </a:rPr>
              <a:t>For example,  a student was hospitalized or became sick and didn’t return until after the testing window closed. The test administrator was able to successfully rate the student in one or a couple of domains, but not in </a:t>
            </a:r>
            <a:r>
              <a:rPr lang="en-US" b="1" dirty="0">
                <a:latin typeface="Open Sans Semibold" panose="020B0706030804020204"/>
              </a:rPr>
              <a:t>all</a:t>
            </a:r>
            <a:r>
              <a:rPr lang="en-US" dirty="0">
                <a:latin typeface="Open Sans Semibold" panose="020B0706030804020204"/>
              </a:rPr>
              <a:t> domains. The test cannot be submitted unless all Observable Behaviors have been marked, so the score code for this student would be E.</a:t>
            </a:r>
          </a:p>
          <a:p>
            <a:pPr marL="457200" indent="-457200">
              <a:spcBef>
                <a:spcPts val="600"/>
              </a:spcBef>
              <a:spcAft>
                <a:spcPts val="600"/>
              </a:spcAft>
              <a:buClr>
                <a:schemeClr val="accent2"/>
              </a:buClr>
              <a:buFont typeface="Wingdings" panose="05000000000000000000" pitchFamily="2" charset="2"/>
              <a:buChar char="§"/>
            </a:pPr>
            <a:r>
              <a:rPr lang="en-US" sz="2400" b="1" dirty="0">
                <a:latin typeface="Open Sans Semibold" panose="020B0706030804020204"/>
              </a:rPr>
              <a:t>This score code designation is rare and should be made in consultation with TEA.</a:t>
            </a:r>
          </a:p>
        </p:txBody>
      </p:sp>
      <p:sp>
        <p:nvSpPr>
          <p:cNvPr id="3" name="Footer Placeholder 2"/>
          <p:cNvSpPr>
            <a:spLocks noGrp="1"/>
          </p:cNvSpPr>
          <p:nvPr>
            <p:ph type="ftr" sz="quarter" idx="11"/>
          </p:nvPr>
        </p:nvSpPr>
        <p:spPr/>
        <p:txBody>
          <a:bodyPr/>
          <a:lstStyle/>
          <a:p>
            <a:r>
              <a:rPr lang="en-US" dirty="0">
                <a:solidFill>
                  <a:prstClr val="white"/>
                </a:solidFill>
              </a:rPr>
              <a:t>Student Assessment Division</a:t>
            </a:r>
          </a:p>
        </p:txBody>
      </p:sp>
      <p:sp>
        <p:nvSpPr>
          <p:cNvPr id="4" name="Slide Number Placeholder 3"/>
          <p:cNvSpPr>
            <a:spLocks noGrp="1"/>
          </p:cNvSpPr>
          <p:nvPr>
            <p:ph type="sldNum" sz="quarter" idx="12"/>
          </p:nvPr>
        </p:nvSpPr>
        <p:spPr/>
        <p:txBody>
          <a:bodyPr/>
          <a:lstStyle/>
          <a:p>
            <a:fld id="{0088AB57-2DBE-44A3-AE96-942C49E954BF}" type="slidenum">
              <a:rPr lang="en-US" smtClean="0">
                <a:solidFill>
                  <a:prstClr val="white"/>
                </a:solidFill>
              </a:rPr>
              <a:pPr/>
              <a:t>17</a:t>
            </a:fld>
            <a:endParaRPr lang="en-US" dirty="0">
              <a:solidFill>
                <a:prstClr val="white"/>
              </a:solidFill>
            </a:endParaRPr>
          </a:p>
        </p:txBody>
      </p:sp>
    </p:spTree>
    <p:custDataLst>
      <p:tags r:id="rId1"/>
    </p:custDataLst>
    <p:extLst>
      <p:ext uri="{BB962C8B-B14F-4D97-AF65-F5344CB8AC3E}">
        <p14:creationId xmlns:p14="http://schemas.microsoft.com/office/powerpoint/2010/main" val="3971821915"/>
      </p:ext>
    </p:extLst>
  </p:cSld>
  <p:clrMapOvr>
    <a:masterClrMapping/>
  </p:clrMapOvr>
  <mc:AlternateContent xmlns:mc="http://schemas.openxmlformats.org/markup-compatibility/2006" xmlns:p14="http://schemas.microsoft.com/office/powerpoint/2010/main">
    <mc:Choice Requires="p14">
      <p:transition spd="med" p14:dur="700" advClick="0" advTm="46606">
        <p:fade/>
      </p:transition>
    </mc:Choice>
    <mc:Fallback xmlns="">
      <p:transition spd="med" advClick="0" advTm="46606">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755912" y="177795"/>
            <a:ext cx="9597887" cy="962432"/>
          </a:xfrm>
        </p:spPr>
        <p:txBody>
          <a:bodyPr>
            <a:normAutofit fontScale="90000"/>
          </a:bodyPr>
          <a:lstStyle/>
          <a:p>
            <a:r>
              <a:rPr lang="en-US" dirty="0">
                <a:solidFill>
                  <a:srgbClr val="2F5CAC"/>
                </a:solidFill>
              </a:rPr>
              <a:t>“Do Not Score” Designation </a:t>
            </a:r>
            <a:r>
              <a:rPr lang="en-US" dirty="0">
                <a:solidFill>
                  <a:srgbClr val="2F5CAC"/>
                </a:solidFill>
                <a:latin typeface="Open Sans Semibold" panose="020B0706030804020204" pitchFamily="34" charset="0"/>
                <a:ea typeface="Open Sans Semibold" panose="020B0706030804020204" pitchFamily="34" charset="0"/>
                <a:cs typeface="Open Sans Semibold" panose="020B0706030804020204" pitchFamily="34" charset="0"/>
              </a:rPr>
              <a:t>(M)</a:t>
            </a:r>
            <a:br>
              <a:rPr lang="en-US" dirty="0">
                <a:solidFill>
                  <a:srgbClr val="2F5CAC"/>
                </a:solidFill>
              </a:rPr>
            </a:br>
            <a:r>
              <a:rPr lang="en-US" dirty="0">
                <a:solidFill>
                  <a:srgbClr val="2F5CAC"/>
                </a:solidFill>
                <a:latin typeface="Open Sans Semibold" panose="020B0706030804020204" pitchFamily="34" charset="0"/>
                <a:ea typeface="Open Sans Semibold" panose="020B0706030804020204" pitchFamily="34" charset="0"/>
                <a:cs typeface="Open Sans Semibold" panose="020B0706030804020204" pitchFamily="34" charset="0"/>
              </a:rPr>
              <a:t>Medical Exception</a:t>
            </a:r>
            <a:endParaRPr lang="en-US" dirty="0">
              <a:solidFill>
                <a:srgbClr val="2F5CAC"/>
              </a:solidFill>
            </a:endParaRPr>
          </a:p>
        </p:txBody>
      </p:sp>
      <p:sp>
        <p:nvSpPr>
          <p:cNvPr id="5" name="Content Placeholder 4"/>
          <p:cNvSpPr>
            <a:spLocks noGrp="1"/>
          </p:cNvSpPr>
          <p:nvPr>
            <p:ph sz="quarter" idx="13"/>
          </p:nvPr>
        </p:nvSpPr>
        <p:spPr>
          <a:xfrm>
            <a:off x="1" y="1160147"/>
            <a:ext cx="11899232" cy="5484542"/>
          </a:xfrm>
        </p:spPr>
        <p:txBody>
          <a:bodyPr>
            <a:noAutofit/>
          </a:bodyPr>
          <a:lstStyle/>
          <a:p>
            <a:pPr marL="457200" indent="-457200" fontAlgn="t">
              <a:lnSpc>
                <a:spcPts val="2400"/>
              </a:lnSpc>
              <a:spcBef>
                <a:spcPts val="400"/>
              </a:spcBef>
              <a:spcAft>
                <a:spcPts val="400"/>
              </a:spcAft>
              <a:buClr>
                <a:schemeClr val="accent2"/>
              </a:buClr>
              <a:buFont typeface="Wingdings" panose="05000000000000000000" pitchFamily="2" charset="2"/>
              <a:buChar char="§"/>
            </a:pPr>
            <a:r>
              <a:rPr lang="en-US" sz="2000" b="1" dirty="0">
                <a:latin typeface="Open Sans Semibold" panose="020B0706030804020204"/>
              </a:rPr>
              <a:t>The student is unable to participate meaningfully in the TELPAS Alternate assessment on the basis of the student’s medical condition, as determined by the ARD committee and documented in the student’s individualized education program (IEP). </a:t>
            </a:r>
          </a:p>
          <a:p>
            <a:pPr marL="457200" indent="-457200" fontAlgn="t">
              <a:lnSpc>
                <a:spcPts val="2400"/>
              </a:lnSpc>
              <a:spcBef>
                <a:spcPts val="400"/>
              </a:spcBef>
              <a:spcAft>
                <a:spcPts val="400"/>
              </a:spcAft>
              <a:buClr>
                <a:schemeClr val="accent2"/>
              </a:buClr>
              <a:buFont typeface="Wingdings" panose="05000000000000000000" pitchFamily="2" charset="2"/>
              <a:buChar char="§"/>
            </a:pPr>
            <a:r>
              <a:rPr lang="en-US" sz="2000" b="1" dirty="0">
                <a:latin typeface="Open Sans Semibold" panose="020B0706030804020204"/>
              </a:rPr>
              <a:t>A decision not to assess a student should be rare and the decision should be made prior to administering TELPAS Alternate. </a:t>
            </a:r>
          </a:p>
          <a:p>
            <a:pPr marL="457200" indent="-457200" fontAlgn="t">
              <a:lnSpc>
                <a:spcPts val="2400"/>
              </a:lnSpc>
              <a:spcBef>
                <a:spcPts val="400"/>
              </a:spcBef>
              <a:spcAft>
                <a:spcPts val="400"/>
              </a:spcAft>
              <a:buClr>
                <a:schemeClr val="accent2"/>
              </a:buClr>
              <a:buFont typeface="Wingdings" panose="05000000000000000000" pitchFamily="2" charset="2"/>
              <a:buChar char="§"/>
            </a:pPr>
            <a:r>
              <a:rPr lang="en-US" sz="2000" b="1" dirty="0">
                <a:latin typeface="Open Sans Semibold" panose="020B0706030804020204"/>
              </a:rPr>
              <a:t>Students may be eligible for a medical exception for the following circumstances:</a:t>
            </a:r>
          </a:p>
          <a:p>
            <a:pPr lvl="1" fontAlgn="t">
              <a:lnSpc>
                <a:spcPts val="2400"/>
              </a:lnSpc>
              <a:spcBef>
                <a:spcPts val="0"/>
              </a:spcBef>
              <a:buClr>
                <a:srgbClr val="0070C0"/>
              </a:buClr>
            </a:pPr>
            <a:r>
              <a:rPr lang="en-US" sz="2000" dirty="0">
                <a:latin typeface="Open Sans Semibold" panose="020B0706030804020204"/>
              </a:rPr>
              <a:t>The student is in the final stages of a chronic, terminal, or degenerative illness.</a:t>
            </a:r>
          </a:p>
          <a:p>
            <a:pPr lvl="1" fontAlgn="t">
              <a:lnSpc>
                <a:spcPts val="2400"/>
              </a:lnSpc>
              <a:spcBef>
                <a:spcPts val="0"/>
              </a:spcBef>
              <a:buClr>
                <a:srgbClr val="0070C0"/>
              </a:buClr>
            </a:pPr>
            <a:r>
              <a:rPr lang="en-US" sz="2000" dirty="0">
                <a:latin typeface="Open Sans Semibold" panose="020B0706030804020204"/>
              </a:rPr>
              <a:t>The student is receiving extensive short-term medical treatment due to a medical emergency or serious injury in an accident.</a:t>
            </a:r>
          </a:p>
          <a:p>
            <a:pPr lvl="1" fontAlgn="t">
              <a:lnSpc>
                <a:spcPts val="2400"/>
              </a:lnSpc>
              <a:spcBef>
                <a:spcPts val="0"/>
              </a:spcBef>
              <a:buClr>
                <a:srgbClr val="0070C0"/>
              </a:buClr>
            </a:pPr>
            <a:r>
              <a:rPr lang="en-US" sz="2000" dirty="0">
                <a:latin typeface="Open Sans Semibold" panose="020B0706030804020204"/>
              </a:rPr>
              <a:t>The student is unable to interact with peers or staff without risk of infection or contamination to himself, herself, or others.</a:t>
            </a:r>
          </a:p>
          <a:p>
            <a:pPr lvl="1" fontAlgn="t">
              <a:lnSpc>
                <a:spcPts val="2400"/>
              </a:lnSpc>
              <a:spcBef>
                <a:spcPts val="0"/>
              </a:spcBef>
              <a:buClr>
                <a:srgbClr val="0070C0"/>
              </a:buClr>
            </a:pPr>
            <a:r>
              <a:rPr lang="en-US" sz="2000" dirty="0">
                <a:latin typeface="Open Sans Semibold" panose="020B0706030804020204"/>
              </a:rPr>
              <a:t>The student is unable to receive sufficient or consistent homebound services due to medical issues.</a:t>
            </a:r>
          </a:p>
          <a:p>
            <a:pPr marL="457200" lvl="1" indent="-457200" fontAlgn="t">
              <a:lnSpc>
                <a:spcPts val="2400"/>
              </a:lnSpc>
              <a:spcBef>
                <a:spcPts val="400"/>
              </a:spcBef>
              <a:spcAft>
                <a:spcPts val="400"/>
              </a:spcAft>
              <a:buClr>
                <a:schemeClr val="accent2"/>
              </a:buClr>
              <a:buFont typeface="Wingdings" panose="05000000000000000000" pitchFamily="2" charset="2"/>
              <a:buChar char="§"/>
            </a:pPr>
            <a:r>
              <a:rPr lang="en-US" sz="2000" b="1" dirty="0">
                <a:latin typeface="Open Sans Semibold" panose="020B0706030804020204"/>
              </a:rPr>
              <a:t>The Medical Exception form can be found on the </a:t>
            </a:r>
            <a:r>
              <a:rPr lang="en-US" sz="2000" b="1" dirty="0">
                <a:latin typeface="Open Sans Semibold" panose="020B0706030804020204"/>
                <a:hlinkClick r:id="rId4"/>
              </a:rPr>
              <a:t>TELPAS Alternate Resources </a:t>
            </a:r>
            <a:r>
              <a:rPr lang="en-US" sz="2000" b="1" dirty="0">
                <a:latin typeface="Open Sans Semibold" panose="020B0706030804020204"/>
              </a:rPr>
              <a:t>webpage.  </a:t>
            </a:r>
            <a:endParaRPr lang="en-US" sz="2000" dirty="0">
              <a:solidFill>
                <a:srgbClr val="2F5CAC"/>
              </a:solidFill>
              <a:latin typeface="Open Sans Semibold" panose="020B0706030804020204"/>
            </a:endParaRPr>
          </a:p>
        </p:txBody>
      </p:sp>
      <p:sp>
        <p:nvSpPr>
          <p:cNvPr id="3" name="Footer Placeholder 2"/>
          <p:cNvSpPr>
            <a:spLocks noGrp="1"/>
          </p:cNvSpPr>
          <p:nvPr>
            <p:ph type="ftr" sz="quarter" idx="11"/>
          </p:nvPr>
        </p:nvSpPr>
        <p:spPr/>
        <p:txBody>
          <a:bodyPr/>
          <a:lstStyle/>
          <a:p>
            <a:r>
              <a:rPr lang="en-US" dirty="0">
                <a:solidFill>
                  <a:prstClr val="white"/>
                </a:solidFill>
              </a:rPr>
              <a:t>Student Assessment Division</a:t>
            </a:r>
          </a:p>
        </p:txBody>
      </p:sp>
      <p:sp>
        <p:nvSpPr>
          <p:cNvPr id="4" name="Slide Number Placeholder 3"/>
          <p:cNvSpPr>
            <a:spLocks noGrp="1"/>
          </p:cNvSpPr>
          <p:nvPr>
            <p:ph type="sldNum" sz="quarter" idx="12"/>
          </p:nvPr>
        </p:nvSpPr>
        <p:spPr/>
        <p:txBody>
          <a:bodyPr/>
          <a:lstStyle/>
          <a:p>
            <a:fld id="{0088AB57-2DBE-44A3-AE96-942C49E954BF}" type="slidenum">
              <a:rPr lang="en-US" smtClean="0">
                <a:solidFill>
                  <a:prstClr val="white"/>
                </a:solidFill>
              </a:rPr>
              <a:pPr/>
              <a:t>18</a:t>
            </a:fld>
            <a:endParaRPr lang="en-US" dirty="0">
              <a:solidFill>
                <a:prstClr val="white"/>
              </a:solidFill>
            </a:endParaRPr>
          </a:p>
        </p:txBody>
      </p:sp>
    </p:spTree>
    <p:custDataLst>
      <p:tags r:id="rId1"/>
    </p:custDataLst>
    <p:extLst>
      <p:ext uri="{BB962C8B-B14F-4D97-AF65-F5344CB8AC3E}">
        <p14:creationId xmlns:p14="http://schemas.microsoft.com/office/powerpoint/2010/main" val="224802541"/>
      </p:ext>
    </p:extLst>
  </p:cSld>
  <p:clrMapOvr>
    <a:masterClrMapping/>
  </p:clrMapOvr>
  <mc:AlternateContent xmlns:mc="http://schemas.openxmlformats.org/markup-compatibility/2006" xmlns:p14="http://schemas.microsoft.com/office/powerpoint/2010/main">
    <mc:Choice Requires="p14">
      <p:transition spd="med" p14:dur="700" advClick="0" advTm="74585">
        <p:fade/>
      </p:transition>
    </mc:Choice>
    <mc:Fallback xmlns="">
      <p:transition spd="med" advClick="0" advTm="74585">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755912" y="211664"/>
            <a:ext cx="9597887" cy="868157"/>
          </a:xfrm>
        </p:spPr>
        <p:txBody>
          <a:bodyPr>
            <a:normAutofit fontScale="90000"/>
          </a:bodyPr>
          <a:lstStyle/>
          <a:p>
            <a:r>
              <a:rPr lang="en-US" dirty="0">
                <a:solidFill>
                  <a:srgbClr val="2F5CAC"/>
                </a:solidFill>
                <a:latin typeface="Open Sans Semibold" panose="020B0706030804020204" pitchFamily="34" charset="0"/>
                <a:ea typeface="Open Sans Semibold" panose="020B0706030804020204" pitchFamily="34" charset="0"/>
                <a:cs typeface="Open Sans Semibold" panose="020B0706030804020204" pitchFamily="34" charset="0"/>
              </a:rPr>
              <a:t>“Do Not Score” Designation (N) </a:t>
            </a:r>
            <a:br>
              <a:rPr lang="en-US" dirty="0">
                <a:solidFill>
                  <a:srgbClr val="2F5CAC"/>
                </a:solidFill>
                <a:latin typeface="Open Sans Semibold" panose="020B0706030804020204" pitchFamily="34" charset="0"/>
                <a:ea typeface="Open Sans Semibold" panose="020B0706030804020204" pitchFamily="34" charset="0"/>
                <a:cs typeface="Open Sans Semibold" panose="020B0706030804020204" pitchFamily="34" charset="0"/>
              </a:rPr>
            </a:br>
            <a:r>
              <a:rPr lang="en-US" dirty="0">
                <a:solidFill>
                  <a:srgbClr val="2F5CAC"/>
                </a:solidFill>
                <a:latin typeface="Open Sans Semibold" panose="020B0706030804020204" pitchFamily="34" charset="0"/>
                <a:ea typeface="Open Sans Semibold" panose="020B0706030804020204" pitchFamily="34" charset="0"/>
                <a:cs typeface="Open Sans Semibold" panose="020B0706030804020204" pitchFamily="34" charset="0"/>
              </a:rPr>
              <a:t>No Authentic Academic Response</a:t>
            </a:r>
            <a:endParaRPr lang="en-US" dirty="0"/>
          </a:p>
        </p:txBody>
      </p:sp>
      <p:sp>
        <p:nvSpPr>
          <p:cNvPr id="5" name="Content Placeholder 4"/>
          <p:cNvSpPr>
            <a:spLocks noGrp="1"/>
          </p:cNvSpPr>
          <p:nvPr>
            <p:ph sz="quarter" idx="13"/>
          </p:nvPr>
        </p:nvSpPr>
        <p:spPr>
          <a:xfrm>
            <a:off x="423863" y="1346478"/>
            <a:ext cx="11344274" cy="5054321"/>
          </a:xfrm>
        </p:spPr>
        <p:txBody>
          <a:bodyPr>
            <a:noAutofit/>
          </a:bodyPr>
          <a:lstStyle/>
          <a:p>
            <a:pPr marL="228600" indent="-228600" fontAlgn="t">
              <a:lnSpc>
                <a:spcPts val="2400"/>
              </a:lnSpc>
              <a:spcBef>
                <a:spcPts val="400"/>
              </a:spcBef>
              <a:spcAft>
                <a:spcPts val="400"/>
              </a:spcAft>
              <a:buClr>
                <a:schemeClr val="accent2"/>
              </a:buClr>
              <a:buFont typeface="Wingdings" panose="05000000000000000000" pitchFamily="2" charset="2"/>
              <a:buChar char="§"/>
            </a:pPr>
            <a:r>
              <a:rPr lang="en-US" sz="1600" b="1" dirty="0">
                <a:latin typeface="Open Sans Semibold" panose="020B0706030804020204"/>
              </a:rPr>
              <a:t>The student is unable to participate meaningfully in the TELPAS Alternate assessment on the basis of the student’s disability, resulting in the inability to make an authentic academic response to stimuli, as determined by the ARD committee and documented in the student’s IEP. </a:t>
            </a:r>
          </a:p>
          <a:p>
            <a:pPr marL="228600" indent="-228600" fontAlgn="t">
              <a:lnSpc>
                <a:spcPts val="2400"/>
              </a:lnSpc>
              <a:spcBef>
                <a:spcPts val="400"/>
              </a:spcBef>
              <a:spcAft>
                <a:spcPts val="400"/>
              </a:spcAft>
              <a:buClr>
                <a:schemeClr val="accent2"/>
              </a:buClr>
              <a:buFont typeface="Wingdings" panose="05000000000000000000" pitchFamily="2" charset="2"/>
              <a:buChar char="§"/>
            </a:pPr>
            <a:r>
              <a:rPr lang="en-US" sz="1600" b="1" dirty="0">
                <a:latin typeface="Open Sans Semibold" panose="020B0706030804020204"/>
              </a:rPr>
              <a:t>A decision not to assess a student should be rare. The decision should be made prior to administering TELPAS Alternate. </a:t>
            </a:r>
          </a:p>
          <a:p>
            <a:pPr marL="228600" indent="-228600" fontAlgn="t">
              <a:lnSpc>
                <a:spcPts val="2400"/>
              </a:lnSpc>
              <a:spcBef>
                <a:spcPts val="400"/>
              </a:spcBef>
              <a:spcAft>
                <a:spcPts val="400"/>
              </a:spcAft>
              <a:buClr>
                <a:schemeClr val="accent2"/>
              </a:buClr>
              <a:buFont typeface="Wingdings" panose="05000000000000000000" pitchFamily="2" charset="2"/>
              <a:buChar char="§"/>
            </a:pPr>
            <a:r>
              <a:rPr lang="en-US" sz="1600" b="1" dirty="0">
                <a:latin typeface="Open Sans Semibold" panose="020B0706030804020204"/>
              </a:rPr>
              <a:t>Students may be eligible for a NAAR exception for the following circumstances.</a:t>
            </a:r>
          </a:p>
          <a:p>
            <a:pPr marL="517525" lvl="1" indent="-288925" fontAlgn="t">
              <a:lnSpc>
                <a:spcPts val="2400"/>
              </a:lnSpc>
              <a:spcBef>
                <a:spcPts val="0"/>
              </a:spcBef>
              <a:buClr>
                <a:srgbClr val="0070C0"/>
              </a:buClr>
            </a:pPr>
            <a:r>
              <a:rPr lang="en-US" sz="1600" b="1" dirty="0">
                <a:latin typeface="Open Sans Semibold" panose="020B0706030804020204"/>
              </a:rPr>
              <a:t>Because of multiple impairments, the student is unable to receive information during instruction and assessment. For example, the student may have a combination of sensory impairments, such as hearing, vision, or tactile.</a:t>
            </a:r>
          </a:p>
          <a:p>
            <a:pPr marL="517525" lvl="2" indent="-288925" fontAlgn="t">
              <a:lnSpc>
                <a:spcPts val="2400"/>
              </a:lnSpc>
              <a:spcBef>
                <a:spcPts val="0"/>
              </a:spcBef>
              <a:buClr>
                <a:srgbClr val="0070C0"/>
              </a:buClr>
            </a:pPr>
            <a:r>
              <a:rPr lang="en-US" sz="1600" dirty="0">
                <a:latin typeface="Open Sans Semibold" panose="020B0706030804020204"/>
              </a:rPr>
              <a:t>The student is unable to demonstrate any observable reaction to a specific stimulus.</a:t>
            </a:r>
          </a:p>
          <a:p>
            <a:pPr marL="517525" lvl="2" indent="-288925" fontAlgn="t">
              <a:lnSpc>
                <a:spcPts val="2400"/>
              </a:lnSpc>
              <a:spcBef>
                <a:spcPts val="0"/>
              </a:spcBef>
              <a:buClr>
                <a:srgbClr val="0070C0"/>
              </a:buClr>
            </a:pPr>
            <a:r>
              <a:rPr lang="en-US" sz="1600" dirty="0">
                <a:latin typeface="Open Sans Semibold" panose="020B0706030804020204"/>
              </a:rPr>
              <a:t>The student exhibits only startle responses.</a:t>
            </a:r>
          </a:p>
          <a:p>
            <a:pPr marL="517525" lvl="2" indent="-288925" fontAlgn="t">
              <a:lnSpc>
                <a:spcPts val="2400"/>
              </a:lnSpc>
              <a:spcBef>
                <a:spcPts val="0"/>
              </a:spcBef>
              <a:buClr>
                <a:srgbClr val="0070C0"/>
              </a:buClr>
            </a:pPr>
            <a:r>
              <a:rPr lang="en-US" sz="1600" dirty="0">
                <a:latin typeface="Open Sans Semibold" panose="020B0706030804020204"/>
              </a:rPr>
              <a:t>The student tracks or fixates on objects at random and not for a purpose.</a:t>
            </a:r>
          </a:p>
          <a:p>
            <a:pPr marL="517525" lvl="2" indent="-288925" fontAlgn="t">
              <a:lnSpc>
                <a:spcPts val="2400"/>
              </a:lnSpc>
              <a:spcBef>
                <a:spcPts val="0"/>
              </a:spcBef>
              <a:buClr>
                <a:srgbClr val="0070C0"/>
              </a:buClr>
            </a:pPr>
            <a:r>
              <a:rPr lang="en-US" sz="1600" dirty="0">
                <a:latin typeface="Open Sans Semibold" panose="020B0706030804020204"/>
              </a:rPr>
              <a:t>The student moves or responds only to internal stimuli.</a:t>
            </a:r>
          </a:p>
          <a:p>
            <a:pPr marL="517525" lvl="2" indent="-288925" fontAlgn="t">
              <a:lnSpc>
                <a:spcPts val="2400"/>
              </a:lnSpc>
              <a:spcBef>
                <a:spcPts val="0"/>
              </a:spcBef>
              <a:buClr>
                <a:srgbClr val="0070C0"/>
              </a:buClr>
            </a:pPr>
            <a:r>
              <a:rPr lang="en-US" sz="1600" dirty="0">
                <a:latin typeface="Open Sans Semibold" panose="020B0706030804020204"/>
              </a:rPr>
              <a:t>The student vocalizes intermittently regardless of changes in the environment around him or her.</a:t>
            </a:r>
          </a:p>
          <a:p>
            <a:pPr marL="228600" lvl="1" fontAlgn="t">
              <a:lnSpc>
                <a:spcPts val="2400"/>
              </a:lnSpc>
              <a:spcBef>
                <a:spcPts val="400"/>
              </a:spcBef>
              <a:spcAft>
                <a:spcPts val="400"/>
              </a:spcAft>
              <a:buClr>
                <a:schemeClr val="accent2"/>
              </a:buClr>
              <a:buFont typeface="Wingdings" panose="05000000000000000000" pitchFamily="2" charset="2"/>
              <a:buChar char="§"/>
            </a:pPr>
            <a:r>
              <a:rPr lang="en-US" sz="1600" b="1" dirty="0">
                <a:latin typeface="Open Sans Semibold" panose="020B0706030804020204"/>
              </a:rPr>
              <a:t>The NAAR form can be found on the </a:t>
            </a:r>
            <a:r>
              <a:rPr lang="en-US" sz="1600" b="1" dirty="0">
                <a:latin typeface="Open Sans Semibold" panose="020B0706030804020204"/>
                <a:hlinkClick r:id="rId4"/>
              </a:rPr>
              <a:t>TELPAS Alternate Resources</a:t>
            </a:r>
            <a:r>
              <a:rPr lang="en-US" sz="1600" b="1" dirty="0">
                <a:latin typeface="Open Sans Semibold" panose="020B0706030804020204"/>
              </a:rPr>
              <a:t> webpage. </a:t>
            </a:r>
            <a:endParaRPr lang="en-US" sz="1600" dirty="0">
              <a:solidFill>
                <a:srgbClr val="2F5CAC"/>
              </a:solidFill>
              <a:latin typeface="Open Sans Semibold" panose="020B0706030804020204"/>
            </a:endParaRPr>
          </a:p>
        </p:txBody>
      </p:sp>
      <p:sp>
        <p:nvSpPr>
          <p:cNvPr id="3" name="Footer Placeholder 2"/>
          <p:cNvSpPr>
            <a:spLocks noGrp="1"/>
          </p:cNvSpPr>
          <p:nvPr>
            <p:ph type="ftr" sz="quarter" idx="11"/>
          </p:nvPr>
        </p:nvSpPr>
        <p:spPr/>
        <p:txBody>
          <a:bodyPr/>
          <a:lstStyle/>
          <a:p>
            <a:r>
              <a:rPr lang="en-US" dirty="0">
                <a:solidFill>
                  <a:prstClr val="white"/>
                </a:solidFill>
              </a:rPr>
              <a:t>Student Assessment Division</a:t>
            </a:r>
          </a:p>
        </p:txBody>
      </p:sp>
      <p:sp>
        <p:nvSpPr>
          <p:cNvPr id="4" name="Slide Number Placeholder 3"/>
          <p:cNvSpPr>
            <a:spLocks noGrp="1"/>
          </p:cNvSpPr>
          <p:nvPr>
            <p:ph type="sldNum" sz="quarter" idx="12"/>
          </p:nvPr>
        </p:nvSpPr>
        <p:spPr/>
        <p:txBody>
          <a:bodyPr/>
          <a:lstStyle/>
          <a:p>
            <a:fld id="{0088AB57-2DBE-44A3-AE96-942C49E954BF}" type="slidenum">
              <a:rPr lang="en-US" smtClean="0">
                <a:solidFill>
                  <a:prstClr val="white"/>
                </a:solidFill>
              </a:rPr>
              <a:pPr/>
              <a:t>19</a:t>
            </a:fld>
            <a:endParaRPr lang="en-US" dirty="0">
              <a:solidFill>
                <a:prstClr val="white"/>
              </a:solidFill>
            </a:endParaRPr>
          </a:p>
        </p:txBody>
      </p:sp>
    </p:spTree>
    <p:custDataLst>
      <p:tags r:id="rId1"/>
    </p:custDataLst>
    <p:extLst>
      <p:ext uri="{BB962C8B-B14F-4D97-AF65-F5344CB8AC3E}">
        <p14:creationId xmlns:p14="http://schemas.microsoft.com/office/powerpoint/2010/main" val="2502928992"/>
      </p:ext>
    </p:extLst>
  </p:cSld>
  <p:clrMapOvr>
    <a:masterClrMapping/>
  </p:clrMapOvr>
  <mc:AlternateContent xmlns:mc="http://schemas.openxmlformats.org/markup-compatibility/2006" xmlns:p14="http://schemas.microsoft.com/office/powerpoint/2010/main">
    <mc:Choice Requires="p14">
      <p:transition spd="med" p14:dur="700" advClick="0" advTm="83416">
        <p:fade/>
      </p:transition>
    </mc:Choice>
    <mc:Fallback xmlns="">
      <p:transition spd="med" advClick="0" advTm="83416">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solidFill>
                  <a:srgbClr val="2F5CAC"/>
                </a:solidFill>
              </a:rPr>
              <a:t>Purpose of this TELPAS Alternate Training</a:t>
            </a:r>
          </a:p>
        </p:txBody>
      </p:sp>
      <p:sp>
        <p:nvSpPr>
          <p:cNvPr id="9" name="Text Placeholder 8"/>
          <p:cNvSpPr>
            <a:spLocks noGrp="1"/>
          </p:cNvSpPr>
          <p:nvPr>
            <p:ph type="body" sz="quarter" idx="14"/>
          </p:nvPr>
        </p:nvSpPr>
        <p:spPr>
          <a:xfrm>
            <a:off x="404608" y="1687839"/>
            <a:ext cx="5392995" cy="4612799"/>
          </a:xfrm>
        </p:spPr>
        <p:txBody>
          <a:bodyPr>
            <a:normAutofit fontScale="70000" lnSpcReduction="20000"/>
          </a:bodyPr>
          <a:lstStyle/>
          <a:p>
            <a:pPr marL="457200" indent="-457200">
              <a:lnSpc>
                <a:spcPts val="2400"/>
              </a:lnSpc>
              <a:spcBef>
                <a:spcPts val="400"/>
              </a:spcBef>
              <a:spcAft>
                <a:spcPts val="400"/>
              </a:spcAft>
              <a:buFont typeface="Wingdings" panose="05000000000000000000" pitchFamily="2" charset="2"/>
              <a:buChar char="§"/>
            </a:pPr>
            <a:r>
              <a:rPr lang="en-US" b="1" dirty="0">
                <a:latin typeface="Open Sans Semibold" panose="020B0706030804020204" pitchFamily="34" charset="0"/>
                <a:ea typeface="Open Sans Semibold" panose="020B0706030804020204" pitchFamily="34" charset="0"/>
                <a:cs typeface="Open Sans Semibold" panose="020B0706030804020204" pitchFamily="34" charset="0"/>
              </a:rPr>
              <a:t>Intended for any school personnel who may serve as a test administrator</a:t>
            </a:r>
          </a:p>
          <a:p>
            <a:pPr marL="457200" indent="-457200">
              <a:lnSpc>
                <a:spcPts val="2400"/>
              </a:lnSpc>
              <a:spcBef>
                <a:spcPts val="400"/>
              </a:spcBef>
              <a:spcAft>
                <a:spcPts val="400"/>
              </a:spcAft>
              <a:buFont typeface="Wingdings" panose="05000000000000000000" pitchFamily="2" charset="2"/>
              <a:buChar char="§"/>
            </a:pPr>
            <a:r>
              <a:rPr lang="en-US" b="1" dirty="0">
                <a:latin typeface="Open Sans Semibold" panose="020B0706030804020204" pitchFamily="34" charset="0"/>
                <a:ea typeface="Open Sans Semibold" panose="020B0706030804020204" pitchFamily="34" charset="0"/>
                <a:cs typeface="Open Sans Semibold" panose="020B0706030804020204" pitchFamily="34" charset="0"/>
              </a:rPr>
              <a:t>Describes qualifications to serve as a test administrator</a:t>
            </a:r>
          </a:p>
          <a:p>
            <a:pPr marL="457200" indent="-457200">
              <a:lnSpc>
                <a:spcPts val="2400"/>
              </a:lnSpc>
              <a:spcBef>
                <a:spcPts val="400"/>
              </a:spcBef>
              <a:spcAft>
                <a:spcPts val="400"/>
              </a:spcAft>
              <a:buFont typeface="Wingdings" panose="05000000000000000000" pitchFamily="2" charset="2"/>
              <a:buChar char="§"/>
            </a:pPr>
            <a:r>
              <a:rPr lang="en-US" b="1" dirty="0">
                <a:latin typeface="Open Sans Semibold" panose="020B0706030804020204" pitchFamily="34" charset="0"/>
                <a:ea typeface="Open Sans Semibold" panose="020B0706030804020204" pitchFamily="34" charset="0"/>
                <a:cs typeface="Open Sans Semibold" panose="020B0706030804020204" pitchFamily="34" charset="0"/>
              </a:rPr>
              <a:t>Addresses test security and confidentiality</a:t>
            </a:r>
          </a:p>
          <a:p>
            <a:pPr marL="457200" indent="-457200">
              <a:lnSpc>
                <a:spcPts val="2400"/>
              </a:lnSpc>
              <a:spcBef>
                <a:spcPts val="400"/>
              </a:spcBef>
              <a:spcAft>
                <a:spcPts val="400"/>
              </a:spcAft>
              <a:buFont typeface="Wingdings" panose="05000000000000000000" pitchFamily="2" charset="2"/>
              <a:buChar char="§"/>
            </a:pPr>
            <a:r>
              <a:rPr lang="en-US" b="1" dirty="0">
                <a:latin typeface="Open Sans Semibold" panose="020B0706030804020204" pitchFamily="34" charset="0"/>
                <a:ea typeface="Open Sans Semibold" panose="020B0706030804020204" pitchFamily="34" charset="0"/>
                <a:cs typeface="Open Sans Semibold" panose="020B0706030804020204" pitchFamily="34" charset="0"/>
              </a:rPr>
              <a:t>Lists the steps for administering TELPAS Alternate</a:t>
            </a:r>
          </a:p>
          <a:p>
            <a:pPr marL="457200" indent="-457200">
              <a:buFont typeface="Arial" panose="020B0604020202020204" pitchFamily="34" charset="0"/>
              <a:buChar char="•"/>
            </a:pPr>
            <a:endParaRPr lang="en-US" b="1" dirty="0">
              <a:latin typeface="Open Sans Semibold" panose="020B0706030804020204" pitchFamily="34" charset="0"/>
              <a:ea typeface="Open Sans Semibold" panose="020B0706030804020204" pitchFamily="34" charset="0"/>
              <a:cs typeface="Open Sans Semibold" panose="020B0706030804020204" pitchFamily="34" charset="0"/>
            </a:endParaRPr>
          </a:p>
          <a:p>
            <a:pPr>
              <a:lnSpc>
                <a:spcPts val="2000"/>
              </a:lnSpc>
              <a:spcBef>
                <a:spcPts val="400"/>
              </a:spcBef>
              <a:spcAft>
                <a:spcPts val="400"/>
              </a:spcAft>
            </a:pPr>
            <a:r>
              <a:rPr lang="en-US" sz="2200" b="1" dirty="0">
                <a:latin typeface="Open Sans Semibold" panose="020B0706030804020204" pitchFamily="34" charset="0"/>
                <a:ea typeface="Open Sans Semibold" panose="020B0706030804020204" pitchFamily="34" charset="0"/>
                <a:cs typeface="Open Sans Semibold" panose="020B0706030804020204" pitchFamily="34" charset="0"/>
              </a:rPr>
              <a:t>Note: </a:t>
            </a:r>
            <a:r>
              <a:rPr lang="en-US" sz="2200" dirty="0">
                <a:latin typeface="Open Sans Semibold" panose="020B0706030804020204" pitchFamily="34" charset="0"/>
                <a:ea typeface="Open Sans Semibold" panose="020B0706030804020204" pitchFamily="34" charset="0"/>
                <a:cs typeface="Open Sans Semibold" panose="020B0706030804020204" pitchFamily="34" charset="0"/>
              </a:rPr>
              <a:t>This training PowerPoint should not be used as the sole resource for test administrators. Training should include information from the TELPAS Alternate Test Administrator Manual as well as the District and Campus Coordinator Resources (DCCR).</a:t>
            </a:r>
          </a:p>
        </p:txBody>
      </p:sp>
      <p:pic>
        <p:nvPicPr>
          <p:cNvPr id="10" name="Content Placeholder 9" descr="Image of young boy sitting in a classroom holding a craft that he made" title="photo"/>
          <p:cNvPicPr>
            <a:picLocks noGrp="1" noChangeAspect="1"/>
          </p:cNvPicPr>
          <p:nvPr>
            <p:ph sz="quarter" idx="13"/>
          </p:nvPr>
        </p:nvPicPr>
        <p:blipFill>
          <a:blip r:embed="rId4" cstate="print">
            <a:extLst>
              <a:ext uri="{28A0092B-C50C-407E-A947-70E740481C1C}">
                <a14:useLocalDpi xmlns:a14="http://schemas.microsoft.com/office/drawing/2010/main" val="0"/>
              </a:ext>
            </a:extLst>
          </a:blip>
          <a:stretch>
            <a:fillRect/>
          </a:stretch>
        </p:blipFill>
        <p:spPr>
          <a:xfrm>
            <a:off x="6567957" y="1876926"/>
            <a:ext cx="5102267" cy="3810952"/>
          </a:xfrm>
        </p:spPr>
      </p:pic>
      <p:sp>
        <p:nvSpPr>
          <p:cNvPr id="3" name="Footer Placeholder 2"/>
          <p:cNvSpPr>
            <a:spLocks noGrp="1"/>
          </p:cNvSpPr>
          <p:nvPr>
            <p:ph type="ftr" sz="quarter" idx="11"/>
          </p:nvPr>
        </p:nvSpPr>
        <p:spPr/>
        <p:txBody>
          <a:bodyPr/>
          <a:lstStyle/>
          <a:p>
            <a:r>
              <a:rPr lang="en-US" dirty="0">
                <a:solidFill>
                  <a:prstClr val="white"/>
                </a:solidFill>
              </a:rPr>
              <a:t>Student Assessment Division</a:t>
            </a:r>
          </a:p>
        </p:txBody>
      </p:sp>
      <p:sp>
        <p:nvSpPr>
          <p:cNvPr id="4" name="Slide Number Placeholder 3"/>
          <p:cNvSpPr>
            <a:spLocks noGrp="1"/>
          </p:cNvSpPr>
          <p:nvPr>
            <p:ph type="sldNum" sz="quarter" idx="12"/>
          </p:nvPr>
        </p:nvSpPr>
        <p:spPr/>
        <p:txBody>
          <a:bodyPr/>
          <a:lstStyle/>
          <a:p>
            <a:fld id="{0088AB57-2DBE-44A3-AE96-942C49E954BF}" type="slidenum">
              <a:rPr lang="en-US" smtClean="0">
                <a:solidFill>
                  <a:prstClr val="white"/>
                </a:solidFill>
              </a:rPr>
              <a:pPr/>
              <a:t>2</a:t>
            </a:fld>
            <a:endParaRPr lang="en-US" dirty="0">
              <a:solidFill>
                <a:prstClr val="white"/>
              </a:solidFill>
            </a:endParaRPr>
          </a:p>
        </p:txBody>
      </p:sp>
    </p:spTree>
    <p:custDataLst>
      <p:tags r:id="rId1"/>
    </p:custDataLst>
    <p:extLst>
      <p:ext uri="{BB962C8B-B14F-4D97-AF65-F5344CB8AC3E}">
        <p14:creationId xmlns:p14="http://schemas.microsoft.com/office/powerpoint/2010/main" val="1102447712"/>
      </p:ext>
    </p:extLst>
  </p:cSld>
  <p:clrMapOvr>
    <a:masterClrMapping/>
  </p:clrMapOvr>
  <mc:AlternateContent xmlns:mc="http://schemas.openxmlformats.org/markup-compatibility/2006" xmlns:p14="http://schemas.microsoft.com/office/powerpoint/2010/main">
    <mc:Choice Requires="p14">
      <p:transition spd="med" p14:dur="700" advClick="0" advTm="37089">
        <p:fade/>
      </p:transition>
    </mc:Choice>
    <mc:Fallback xmlns="">
      <p:transition spd="med" advClick="0" advTm="37089">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Important Reminders</a:t>
            </a:r>
          </a:p>
        </p:txBody>
      </p:sp>
      <p:sp>
        <p:nvSpPr>
          <p:cNvPr id="5" name="Content Placeholder 4"/>
          <p:cNvSpPr>
            <a:spLocks noGrp="1"/>
          </p:cNvSpPr>
          <p:nvPr>
            <p:ph idx="13"/>
          </p:nvPr>
        </p:nvSpPr>
        <p:spPr>
          <a:xfrm>
            <a:off x="838200" y="1590417"/>
            <a:ext cx="10515599" cy="4302459"/>
          </a:xfrm>
        </p:spPr>
        <p:txBody>
          <a:bodyPr/>
          <a:lstStyle/>
          <a:p>
            <a:pPr>
              <a:spcBef>
                <a:spcPts val="600"/>
              </a:spcBef>
              <a:spcAft>
                <a:spcPts val="600"/>
              </a:spcAft>
              <a:buClr>
                <a:schemeClr val="accent2"/>
              </a:buClr>
              <a:buFont typeface="Wingdings" panose="05000000000000000000" pitchFamily="2" charset="2"/>
              <a:buChar char="§"/>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Districts are required to assess all eligible students who are in </a:t>
            </a: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attendance</a:t>
            </a: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 during the testing window. </a:t>
            </a:r>
          </a:p>
          <a:p>
            <a:pPr>
              <a:spcBef>
                <a:spcPts val="600"/>
              </a:spcBef>
              <a:spcAft>
                <a:spcPts val="600"/>
              </a:spcAft>
              <a:buClr>
                <a:schemeClr val="accent2"/>
              </a:buClr>
              <a:buFont typeface="Wingdings" panose="05000000000000000000" pitchFamily="2" charset="2"/>
              <a:buChar char="§"/>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Students who are eligible for TELPAS Alternate must </a:t>
            </a:r>
          </a:p>
          <a:p>
            <a:pPr marL="457200" lvl="1">
              <a:spcBef>
                <a:spcPts val="600"/>
              </a:spcBef>
              <a:spcAft>
                <a:spcPts val="600"/>
              </a:spcAft>
              <a:buClr>
                <a:srgbClr val="0070C0"/>
              </a:buClr>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have the test submitted, or </a:t>
            </a:r>
          </a:p>
          <a:p>
            <a:pPr marL="457200" lvl="1">
              <a:spcBef>
                <a:spcPts val="600"/>
              </a:spcBef>
              <a:spcAft>
                <a:spcPts val="600"/>
              </a:spcAft>
              <a:buClr>
                <a:srgbClr val="0070C0"/>
              </a:buClr>
              <a:buFont typeface="Arial" panose="020B0604020202020204" pitchFamily="34" charset="0"/>
              <a:buChar char="•"/>
            </a:pPr>
            <a:r>
              <a:rPr lang="en-US" dirty="0">
                <a:latin typeface="Open Sans Semibold" panose="020B0706030804020204" pitchFamily="34" charset="0"/>
                <a:ea typeface="Open Sans Semibold" panose="020B0706030804020204" pitchFamily="34" charset="0"/>
                <a:cs typeface="Open Sans Semibold" panose="020B0706030804020204" pitchFamily="34" charset="0"/>
              </a:rPr>
              <a:t>have the appropriate score code set.</a:t>
            </a:r>
          </a:p>
        </p:txBody>
      </p:sp>
      <p:sp>
        <p:nvSpPr>
          <p:cNvPr id="3" name="Footer Placeholder 2"/>
          <p:cNvSpPr>
            <a:spLocks noGrp="1"/>
          </p:cNvSpPr>
          <p:nvPr>
            <p:ph type="ftr" sz="quarter" idx="11"/>
          </p:nvPr>
        </p:nvSpPr>
        <p:spPr/>
        <p:txBody>
          <a:bodyPr/>
          <a:lstStyle/>
          <a:p>
            <a:r>
              <a:rPr lang="en-US" dirty="0">
                <a:solidFill>
                  <a:prstClr val="white"/>
                </a:solidFill>
              </a:rPr>
              <a:t>Student Assessment Division</a:t>
            </a:r>
          </a:p>
        </p:txBody>
      </p:sp>
      <p:sp>
        <p:nvSpPr>
          <p:cNvPr id="4" name="Slide Number Placeholder 3"/>
          <p:cNvSpPr>
            <a:spLocks noGrp="1"/>
          </p:cNvSpPr>
          <p:nvPr>
            <p:ph type="sldNum" sz="quarter" idx="12"/>
          </p:nvPr>
        </p:nvSpPr>
        <p:spPr/>
        <p:txBody>
          <a:bodyPr/>
          <a:lstStyle/>
          <a:p>
            <a:fld id="{0088AB57-2DBE-44A3-AE96-942C49E954BF}" type="slidenum">
              <a:rPr lang="en-US" smtClean="0">
                <a:solidFill>
                  <a:prstClr val="white"/>
                </a:solidFill>
              </a:rPr>
              <a:pPr/>
              <a:t>20</a:t>
            </a:fld>
            <a:endParaRPr lang="en-US" dirty="0">
              <a:solidFill>
                <a:prstClr val="white"/>
              </a:solidFill>
            </a:endParaRPr>
          </a:p>
        </p:txBody>
      </p:sp>
    </p:spTree>
    <p:custDataLst>
      <p:tags r:id="rId1"/>
    </p:custDataLst>
    <p:extLst>
      <p:ext uri="{BB962C8B-B14F-4D97-AF65-F5344CB8AC3E}">
        <p14:creationId xmlns:p14="http://schemas.microsoft.com/office/powerpoint/2010/main" val="875990598"/>
      </p:ext>
    </p:extLst>
  </p:cSld>
  <p:clrMapOvr>
    <a:masterClrMapping/>
  </p:clrMapOvr>
  <mc:AlternateContent xmlns:mc="http://schemas.openxmlformats.org/markup-compatibility/2006" xmlns:p14="http://schemas.microsoft.com/office/powerpoint/2010/main">
    <mc:Choice Requires="p14">
      <p:transition spd="med" p14:dur="700" advClick="0" advTm="16517">
        <p:fade/>
      </p:transition>
    </mc:Choice>
    <mc:Fallback xmlns="">
      <p:transition spd="med" advClick="0" advTm="16517">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0767E-A34E-43F9-98C0-0EC8DCDE0C74}"/>
              </a:ext>
            </a:extLst>
          </p:cNvPr>
          <p:cNvSpPr>
            <a:spLocks noGrp="1"/>
          </p:cNvSpPr>
          <p:nvPr>
            <p:ph type="title"/>
          </p:nvPr>
        </p:nvSpPr>
        <p:spPr/>
        <p:txBody>
          <a:bodyPr>
            <a:normAutofit/>
          </a:bodyPr>
          <a:lstStyle/>
          <a:p>
            <a:r>
              <a:rPr lang="en-US" dirty="0">
                <a:solidFill>
                  <a:srgbClr val="2F5CAC"/>
                </a:solidFill>
              </a:rPr>
              <a:t>Additional Information</a:t>
            </a:r>
          </a:p>
        </p:txBody>
      </p:sp>
      <p:sp>
        <p:nvSpPr>
          <p:cNvPr id="5" name="Content Placeholder 4">
            <a:extLst>
              <a:ext uri="{FF2B5EF4-FFF2-40B4-BE49-F238E27FC236}">
                <a16:creationId xmlns:a16="http://schemas.microsoft.com/office/drawing/2014/main" id="{4A0757BD-9864-42FC-A18D-F5E5B2EA3E54}"/>
              </a:ext>
            </a:extLst>
          </p:cNvPr>
          <p:cNvSpPr>
            <a:spLocks noGrp="1"/>
          </p:cNvSpPr>
          <p:nvPr>
            <p:ph sz="half" idx="2"/>
          </p:nvPr>
        </p:nvSpPr>
        <p:spPr>
          <a:xfrm>
            <a:off x="423862" y="1410346"/>
            <a:ext cx="6360542" cy="5016212"/>
          </a:xfrm>
        </p:spPr>
        <p:txBody>
          <a:bodyPr>
            <a:normAutofit fontScale="85000" lnSpcReduction="10000"/>
          </a:bodyPr>
          <a:lstStyle/>
          <a:p>
            <a:pPr marL="342900" indent="-342900">
              <a:lnSpc>
                <a:spcPts val="2640"/>
              </a:lnSpc>
              <a:spcBef>
                <a:spcPts val="400"/>
              </a:spcBef>
              <a:spcAft>
                <a:spcPts val="600"/>
              </a:spcAft>
              <a:buClr>
                <a:schemeClr val="accent2"/>
              </a:buClr>
              <a:buFont typeface="Wingdings" panose="05000000000000000000" pitchFamily="2" charset="2"/>
              <a:buChar char="§"/>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A glossary explaining how some terms are used in the Observable Behaviors is provided in an appendix of the </a:t>
            </a:r>
            <a:r>
              <a:rPr lang="en-US" sz="2400" b="1" i="1" dirty="0">
                <a:latin typeface="Open Sans Semibold" panose="020B0706030804020204" pitchFamily="34" charset="0"/>
                <a:ea typeface="Open Sans Semibold" panose="020B0706030804020204" pitchFamily="34" charset="0"/>
                <a:cs typeface="Open Sans Semibold" panose="020B0706030804020204" pitchFamily="34" charset="0"/>
              </a:rPr>
              <a:t>TELPAS Alternate Test Administration Manual</a:t>
            </a: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a:t>
            </a:r>
          </a:p>
          <a:p>
            <a:pPr marL="342900" indent="-342900">
              <a:lnSpc>
                <a:spcPts val="2640"/>
              </a:lnSpc>
              <a:spcBef>
                <a:spcPts val="400"/>
              </a:spcBef>
              <a:spcAft>
                <a:spcPts val="600"/>
              </a:spcAft>
              <a:buClr>
                <a:schemeClr val="accent2"/>
              </a:buClr>
              <a:buFont typeface="Wingdings" panose="05000000000000000000" pitchFamily="2" charset="2"/>
              <a:buChar char="§"/>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For the listening domain, information should be presented to students orally, except for students who receive their input through sign language.</a:t>
            </a:r>
          </a:p>
          <a:p>
            <a:pPr marL="342900" indent="-342900">
              <a:lnSpc>
                <a:spcPts val="2640"/>
              </a:lnSpc>
              <a:spcBef>
                <a:spcPts val="400"/>
              </a:spcBef>
              <a:spcAft>
                <a:spcPts val="600"/>
              </a:spcAft>
              <a:buClr>
                <a:schemeClr val="accent2"/>
              </a:buClr>
              <a:buFont typeface="Wingdings" panose="05000000000000000000" pitchFamily="2" charset="2"/>
              <a:buChar char="§"/>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For the writing domain, students using augmentative and alternative communication (AAC) as expressive communication must use symbols that are combined with printed letters or words beginning with the “Early Independence” level.</a:t>
            </a:r>
          </a:p>
        </p:txBody>
      </p:sp>
      <p:pic>
        <p:nvPicPr>
          <p:cNvPr id="7" name="Content Placeholder 6" descr="Image of a boy doing work at a table while the teacher looks on" title="photo"/>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6784404" y="1852702"/>
            <a:ext cx="4983734" cy="3494213"/>
          </a:xfrm>
        </p:spPr>
      </p:pic>
      <p:sp>
        <p:nvSpPr>
          <p:cNvPr id="3" name="Footer Placeholder 2">
            <a:extLst>
              <a:ext uri="{FF2B5EF4-FFF2-40B4-BE49-F238E27FC236}">
                <a16:creationId xmlns:a16="http://schemas.microsoft.com/office/drawing/2014/main" id="{FE50BDD8-6FC0-4B55-A382-184C2567ABCD}"/>
              </a:ext>
            </a:extLst>
          </p:cNvPr>
          <p:cNvSpPr>
            <a:spLocks noGrp="1"/>
          </p:cNvSpPr>
          <p:nvPr>
            <p:ph type="ftr" sz="quarter" idx="11"/>
          </p:nvPr>
        </p:nvSpPr>
        <p:spPr/>
        <p:txBody>
          <a:bodyPr/>
          <a:lstStyle/>
          <a:p>
            <a:r>
              <a:rPr lang="en-US" dirty="0">
                <a:solidFill>
                  <a:prstClr val="white"/>
                </a:solidFill>
              </a:rPr>
              <a:t>Student Assessment Division</a:t>
            </a:r>
          </a:p>
        </p:txBody>
      </p:sp>
      <p:sp>
        <p:nvSpPr>
          <p:cNvPr id="4" name="Slide Number Placeholder 3">
            <a:extLst>
              <a:ext uri="{FF2B5EF4-FFF2-40B4-BE49-F238E27FC236}">
                <a16:creationId xmlns:a16="http://schemas.microsoft.com/office/drawing/2014/main" id="{BE414921-BD96-4A5A-9C9C-1F78DEC069CA}"/>
              </a:ext>
            </a:extLst>
          </p:cNvPr>
          <p:cNvSpPr>
            <a:spLocks noGrp="1"/>
          </p:cNvSpPr>
          <p:nvPr>
            <p:ph type="sldNum" sz="quarter" idx="12"/>
          </p:nvPr>
        </p:nvSpPr>
        <p:spPr/>
        <p:txBody>
          <a:bodyPr/>
          <a:lstStyle/>
          <a:p>
            <a:fld id="{0088AB57-2DBE-44A3-AE96-942C49E954BF}" type="slidenum">
              <a:rPr lang="en-US" smtClean="0">
                <a:solidFill>
                  <a:prstClr val="white"/>
                </a:solidFill>
              </a:rPr>
              <a:pPr/>
              <a:t>21</a:t>
            </a:fld>
            <a:endParaRPr lang="en-US" dirty="0">
              <a:solidFill>
                <a:prstClr val="white"/>
              </a:solidFill>
            </a:endParaRPr>
          </a:p>
        </p:txBody>
      </p:sp>
    </p:spTree>
    <p:custDataLst>
      <p:tags r:id="rId1"/>
    </p:custDataLst>
    <p:extLst>
      <p:ext uri="{BB962C8B-B14F-4D97-AF65-F5344CB8AC3E}">
        <p14:creationId xmlns:p14="http://schemas.microsoft.com/office/powerpoint/2010/main" val="1794188850"/>
      </p:ext>
    </p:extLst>
  </p:cSld>
  <p:clrMapOvr>
    <a:masterClrMapping/>
  </p:clrMapOvr>
  <mc:AlternateContent xmlns:mc="http://schemas.openxmlformats.org/markup-compatibility/2006" xmlns:p14="http://schemas.microsoft.com/office/powerpoint/2010/main">
    <mc:Choice Requires="p14">
      <p:transition spd="med" p14:dur="700" advClick="0" advTm="37348">
        <p:fade/>
      </p:transition>
    </mc:Choice>
    <mc:Fallback xmlns="">
      <p:transition spd="med" advClick="0" advTm="37348">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C6772-032D-4AA6-9F45-ACBA4478257E}"/>
              </a:ext>
            </a:extLst>
          </p:cNvPr>
          <p:cNvSpPr>
            <a:spLocks noGrp="1"/>
          </p:cNvSpPr>
          <p:nvPr>
            <p:ph type="title"/>
          </p:nvPr>
        </p:nvSpPr>
        <p:spPr>
          <a:xfrm>
            <a:off x="1764632" y="182253"/>
            <a:ext cx="9574714" cy="961099"/>
          </a:xfrm>
        </p:spPr>
        <p:txBody>
          <a:bodyPr>
            <a:normAutofit fontScale="90000"/>
          </a:bodyPr>
          <a:lstStyle/>
          <a:p>
            <a:r>
              <a:rPr lang="en-US" dirty="0">
                <a:solidFill>
                  <a:srgbClr val="2F5CAC"/>
                </a:solidFill>
              </a:rPr>
              <a:t>Available TELPAS Alternate Training PowerPoints </a:t>
            </a:r>
          </a:p>
        </p:txBody>
      </p:sp>
      <p:sp>
        <p:nvSpPr>
          <p:cNvPr id="5" name="Content Placeholder 4">
            <a:extLst>
              <a:ext uri="{FF2B5EF4-FFF2-40B4-BE49-F238E27FC236}">
                <a16:creationId xmlns:a16="http://schemas.microsoft.com/office/drawing/2014/main" id="{6C65428D-03C7-4F27-86D5-66E74E9CA60E}"/>
              </a:ext>
            </a:extLst>
          </p:cNvPr>
          <p:cNvSpPr>
            <a:spLocks noGrp="1"/>
          </p:cNvSpPr>
          <p:nvPr>
            <p:ph sz="half" idx="2"/>
          </p:nvPr>
        </p:nvSpPr>
        <p:spPr/>
        <p:txBody>
          <a:bodyPr/>
          <a:lstStyle/>
          <a:p>
            <a:pPr marL="342900" indent="-342900">
              <a:buFont typeface="Wingdings" panose="05000000000000000000" pitchFamily="2" charset="2"/>
              <a:buChar char="q"/>
            </a:pPr>
            <a:r>
              <a:rPr lang="en-US" b="0" dirty="0"/>
              <a:t>Introduction to TELPAS Alternate</a:t>
            </a:r>
          </a:p>
          <a:p>
            <a:pPr marL="342900" indent="-342900">
              <a:buFont typeface="Wingdings" panose="05000000000000000000" pitchFamily="2" charset="2"/>
              <a:buChar char="q"/>
            </a:pPr>
            <a:endParaRPr lang="en-US" b="0" dirty="0"/>
          </a:p>
          <a:p>
            <a:pPr marL="342900" indent="-342900">
              <a:buFont typeface="Wingdings" panose="05000000000000000000" pitchFamily="2" charset="2"/>
              <a:buChar char="q"/>
            </a:pPr>
            <a:r>
              <a:rPr lang="en-US" b="0" dirty="0"/>
              <a:t>Student Eligibility </a:t>
            </a:r>
          </a:p>
          <a:p>
            <a:pPr marL="342900" indent="-342900">
              <a:buFont typeface="Wingdings" panose="05000000000000000000" pitchFamily="2" charset="2"/>
              <a:buChar char="q"/>
            </a:pPr>
            <a:endParaRPr lang="en-US" b="0" dirty="0"/>
          </a:p>
          <a:p>
            <a:pPr marL="342900" indent="-342900">
              <a:buFont typeface="Wingdings" panose="05000000000000000000" pitchFamily="2" charset="2"/>
              <a:buChar char="q"/>
            </a:pPr>
            <a:r>
              <a:rPr lang="en-US" b="0" dirty="0"/>
              <a:t>Speaking Domain</a:t>
            </a:r>
          </a:p>
          <a:p>
            <a:pPr marL="342900" indent="-342900">
              <a:buFont typeface="Wingdings" panose="05000000000000000000" pitchFamily="2" charset="2"/>
              <a:buChar char="q"/>
            </a:pPr>
            <a:endParaRPr lang="en-US" b="0" dirty="0"/>
          </a:p>
          <a:p>
            <a:pPr marL="342900" indent="-342900">
              <a:buFont typeface="Wingdings" panose="05000000000000000000" pitchFamily="2" charset="2"/>
              <a:buChar char="q"/>
            </a:pPr>
            <a:r>
              <a:rPr lang="en-US" b="0" dirty="0"/>
              <a:t>Listening Domain</a:t>
            </a:r>
          </a:p>
          <a:p>
            <a:endParaRPr lang="en-US" b="0" dirty="0"/>
          </a:p>
        </p:txBody>
      </p:sp>
      <p:sp>
        <p:nvSpPr>
          <p:cNvPr id="6" name="Content Placeholder 5">
            <a:extLst>
              <a:ext uri="{FF2B5EF4-FFF2-40B4-BE49-F238E27FC236}">
                <a16:creationId xmlns:a16="http://schemas.microsoft.com/office/drawing/2014/main" id="{E66AD024-F1E5-49B2-B762-A8F7821EAA44}"/>
              </a:ext>
            </a:extLst>
          </p:cNvPr>
          <p:cNvSpPr>
            <a:spLocks noGrp="1"/>
          </p:cNvSpPr>
          <p:nvPr>
            <p:ph sz="quarter" idx="4"/>
          </p:nvPr>
        </p:nvSpPr>
        <p:spPr/>
        <p:txBody>
          <a:bodyPr/>
          <a:lstStyle/>
          <a:p>
            <a:pPr marL="342900" indent="-342900">
              <a:buFont typeface="Wingdings" panose="05000000000000000000" pitchFamily="2" charset="2"/>
              <a:buChar char="q"/>
            </a:pPr>
            <a:r>
              <a:rPr lang="en-US" b="0" dirty="0"/>
              <a:t>Reading Domain</a:t>
            </a:r>
          </a:p>
          <a:p>
            <a:pPr marL="342900" indent="-342900">
              <a:buFont typeface="Wingdings" panose="05000000000000000000" pitchFamily="2" charset="2"/>
              <a:buChar char="q"/>
            </a:pPr>
            <a:endParaRPr lang="en-US" b="0" dirty="0"/>
          </a:p>
          <a:p>
            <a:pPr marL="342900" indent="-342900">
              <a:buFont typeface="Wingdings" panose="05000000000000000000" pitchFamily="2" charset="2"/>
              <a:buChar char="q"/>
            </a:pPr>
            <a:r>
              <a:rPr lang="en-US" b="0" dirty="0"/>
              <a:t>Writing Domain</a:t>
            </a:r>
          </a:p>
          <a:p>
            <a:pPr marL="342900" indent="-342900">
              <a:buFont typeface="Wingdings" panose="05000000000000000000" pitchFamily="2" charset="2"/>
              <a:buChar char="q"/>
            </a:pPr>
            <a:endParaRPr lang="en-US" b="0" dirty="0"/>
          </a:p>
          <a:p>
            <a:pPr marL="342900" indent="-342900">
              <a:buFont typeface="Wingdings" panose="05000000000000000000" pitchFamily="2" charset="2"/>
              <a:buChar char="q"/>
            </a:pPr>
            <a:r>
              <a:rPr lang="en-US" b="0" dirty="0"/>
              <a:t>Accessibility</a:t>
            </a:r>
          </a:p>
          <a:p>
            <a:pPr marL="342900" indent="-342900">
              <a:buFont typeface="Wingdings" panose="05000000000000000000" pitchFamily="2" charset="2"/>
              <a:buChar char="q"/>
            </a:pPr>
            <a:endParaRPr lang="en-US" b="0" dirty="0"/>
          </a:p>
          <a:p>
            <a:pPr marL="342900" indent="-342900">
              <a:buFont typeface="Wingdings" panose="05000000000000000000" pitchFamily="2" charset="2"/>
              <a:buChar char="q"/>
            </a:pPr>
            <a:r>
              <a:rPr lang="en-US" b="0" dirty="0"/>
              <a:t>Test Administration </a:t>
            </a:r>
          </a:p>
        </p:txBody>
      </p:sp>
      <p:pic>
        <p:nvPicPr>
          <p:cNvPr id="7" name="Picture 6" descr="A close up of a logo&#10;&#10;Description generated with high confidence">
            <a:extLst>
              <a:ext uri="{FF2B5EF4-FFF2-40B4-BE49-F238E27FC236}">
                <a16:creationId xmlns:a16="http://schemas.microsoft.com/office/drawing/2014/main" id="{7347D365-7AD2-492D-856A-D3DB6C365D30}"/>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275713" y="4469435"/>
            <a:ext cx="799613" cy="799613"/>
          </a:xfrm>
          <a:prstGeom prst="rect">
            <a:avLst/>
          </a:prstGeom>
        </p:spPr>
      </p:pic>
      <p:sp>
        <p:nvSpPr>
          <p:cNvPr id="3" name="Footer Placeholder 2">
            <a:extLst>
              <a:ext uri="{FF2B5EF4-FFF2-40B4-BE49-F238E27FC236}">
                <a16:creationId xmlns:a16="http://schemas.microsoft.com/office/drawing/2014/main" id="{403DCE61-190E-42BD-8AE3-F80B85C2A09D}"/>
              </a:ext>
            </a:extLst>
          </p:cNvPr>
          <p:cNvSpPr>
            <a:spLocks noGrp="1"/>
          </p:cNvSpPr>
          <p:nvPr>
            <p:ph type="ftr" sz="quarter" idx="11"/>
          </p:nvPr>
        </p:nvSpPr>
        <p:spPr/>
        <p:txBody>
          <a:bodyPr/>
          <a:lstStyle/>
          <a:p>
            <a:r>
              <a:rPr lang="en-US" dirty="0">
                <a:solidFill>
                  <a:prstClr val="white"/>
                </a:solidFill>
              </a:rPr>
              <a:t>Student Assessment Division</a:t>
            </a:r>
          </a:p>
        </p:txBody>
      </p:sp>
      <p:sp>
        <p:nvSpPr>
          <p:cNvPr id="4" name="Slide Number Placeholder 3">
            <a:extLst>
              <a:ext uri="{FF2B5EF4-FFF2-40B4-BE49-F238E27FC236}">
                <a16:creationId xmlns:a16="http://schemas.microsoft.com/office/drawing/2014/main" id="{CC71C79C-C00F-46B1-BADF-8EC98F6DFE23}"/>
              </a:ext>
            </a:extLst>
          </p:cNvPr>
          <p:cNvSpPr>
            <a:spLocks noGrp="1"/>
          </p:cNvSpPr>
          <p:nvPr>
            <p:ph type="sldNum" sz="quarter" idx="12"/>
          </p:nvPr>
        </p:nvSpPr>
        <p:spPr/>
        <p:txBody>
          <a:bodyPr/>
          <a:lstStyle/>
          <a:p>
            <a:fld id="{0088AB57-2DBE-44A3-AE96-942C49E954BF}" type="slidenum">
              <a:rPr lang="en-US" smtClean="0">
                <a:solidFill>
                  <a:prstClr val="white"/>
                </a:solidFill>
              </a:rPr>
              <a:pPr/>
              <a:t>22</a:t>
            </a:fld>
            <a:endParaRPr lang="en-US" dirty="0">
              <a:solidFill>
                <a:prstClr val="white"/>
              </a:solidFill>
            </a:endParaRPr>
          </a:p>
        </p:txBody>
      </p:sp>
    </p:spTree>
    <p:custDataLst>
      <p:tags r:id="rId1"/>
    </p:custDataLst>
    <p:extLst>
      <p:ext uri="{BB962C8B-B14F-4D97-AF65-F5344CB8AC3E}">
        <p14:creationId xmlns:p14="http://schemas.microsoft.com/office/powerpoint/2010/main" val="4265411119"/>
      </p:ext>
    </p:extLst>
  </p:cSld>
  <p:clrMapOvr>
    <a:masterClrMapping/>
  </p:clrMapOvr>
  <mc:AlternateContent xmlns:mc="http://schemas.openxmlformats.org/markup-compatibility/2006" xmlns:p14="http://schemas.microsoft.com/office/powerpoint/2010/main">
    <mc:Choice Requires="p14">
      <p:transition spd="med" p14:dur="700" advClick="0" advTm="18299">
        <p:fade/>
      </p:transition>
    </mc:Choice>
    <mc:Fallback xmlns="">
      <p:transition spd="med" advClick="0" advTm="18299">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8619D-94B1-43DF-A68D-6BB5E824A6E6}"/>
              </a:ext>
            </a:extLst>
          </p:cNvPr>
          <p:cNvSpPr>
            <a:spLocks noGrp="1"/>
          </p:cNvSpPr>
          <p:nvPr>
            <p:ph type="title"/>
          </p:nvPr>
        </p:nvSpPr>
        <p:spPr/>
        <p:txBody>
          <a:bodyPr/>
          <a:lstStyle/>
          <a:p>
            <a:r>
              <a:rPr lang="en-US" dirty="0">
                <a:solidFill>
                  <a:srgbClr val="2F5CAC"/>
                </a:solidFill>
              </a:rPr>
              <a:t>Contact Information </a:t>
            </a:r>
          </a:p>
        </p:txBody>
      </p:sp>
      <p:sp>
        <p:nvSpPr>
          <p:cNvPr id="5" name="Content Placeholder 4">
            <a:extLst>
              <a:ext uri="{FF2B5EF4-FFF2-40B4-BE49-F238E27FC236}">
                <a16:creationId xmlns:a16="http://schemas.microsoft.com/office/drawing/2014/main" id="{7614AB7B-0DFD-41A3-B177-ECDB3E6158CF}"/>
              </a:ext>
            </a:extLst>
          </p:cNvPr>
          <p:cNvSpPr>
            <a:spLocks noGrp="1"/>
          </p:cNvSpPr>
          <p:nvPr>
            <p:ph sz="quarter" idx="13"/>
          </p:nvPr>
        </p:nvSpPr>
        <p:spPr/>
        <p:txBody>
          <a:bodyPr>
            <a:normAutofit/>
          </a:bodyPr>
          <a:lstStyle/>
          <a:p>
            <a:pPr algn="ct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TEA’s Student Assessment Division </a:t>
            </a:r>
          </a:p>
          <a:p>
            <a:pPr algn="ct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512-463-9536</a:t>
            </a:r>
          </a:p>
          <a:p>
            <a:pPr algn="ctr"/>
            <a:endParaRPr lang="en-US" sz="2400" dirty="0">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Help Desk </a:t>
            </a: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hlinkClick r:id="rId4"/>
              </a:rPr>
              <a:t>Helpdesk.tea.texas.gov</a:t>
            </a:r>
            <a:endParaRPr kumimoji="0" lang="en-US" sz="2400"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a:p>
            <a:pPr algn="ctr"/>
            <a:endParaRPr lang="en-US" sz="2400" u="sng" dirty="0">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Texas Testing Support</a:t>
            </a:r>
          </a:p>
          <a:p>
            <a:pPr algn="ct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833-601-8821</a:t>
            </a:r>
          </a:p>
          <a:p>
            <a:pPr algn="ct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hlinkClick r:id="rId5"/>
              </a:rPr>
              <a:t>TexasTestingSupport@cambiumassessment.com</a:t>
            </a: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  </a:t>
            </a:r>
          </a:p>
        </p:txBody>
      </p:sp>
      <p:sp>
        <p:nvSpPr>
          <p:cNvPr id="3" name="Footer Placeholder 2">
            <a:extLst>
              <a:ext uri="{FF2B5EF4-FFF2-40B4-BE49-F238E27FC236}">
                <a16:creationId xmlns:a16="http://schemas.microsoft.com/office/drawing/2014/main" id="{462264A2-77DF-461E-9A74-A2F3C2BE91A8}"/>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82722711-2C19-4BDB-B152-AA8A7FCDBA31}"/>
              </a:ext>
            </a:extLst>
          </p:cNvPr>
          <p:cNvSpPr>
            <a:spLocks noGrp="1"/>
          </p:cNvSpPr>
          <p:nvPr>
            <p:ph type="sldNum" sz="quarter" idx="12"/>
          </p:nvPr>
        </p:nvSpPr>
        <p:spPr/>
        <p:txBody>
          <a:bodyPr/>
          <a:lstStyle/>
          <a:p>
            <a:fld id="{0088AB57-2DBE-44A3-AE96-942C49E954BF}" type="slidenum">
              <a:rPr lang="en-US" smtClean="0"/>
              <a:pPr/>
              <a:t>23</a:t>
            </a:fld>
            <a:endParaRPr lang="en-US" dirty="0"/>
          </a:p>
        </p:txBody>
      </p:sp>
    </p:spTree>
    <p:custDataLst>
      <p:tags r:id="rId1"/>
    </p:custDataLst>
    <p:extLst>
      <p:ext uri="{BB962C8B-B14F-4D97-AF65-F5344CB8AC3E}">
        <p14:creationId xmlns:p14="http://schemas.microsoft.com/office/powerpoint/2010/main" val="3444066202"/>
      </p:ext>
    </p:extLst>
  </p:cSld>
  <p:clrMapOvr>
    <a:masterClrMapping/>
  </p:clrMapOvr>
  <mc:AlternateContent xmlns:mc="http://schemas.openxmlformats.org/markup-compatibility/2006" xmlns:p14="http://schemas.microsoft.com/office/powerpoint/2010/main">
    <mc:Choice Requires="p14">
      <p:transition spd="med" p14:dur="700" advClick="0" advTm="22596">
        <p:fade/>
      </p:transition>
    </mc:Choice>
    <mc:Fallback xmlns="">
      <p:transition spd="med" advClick="0" advTm="22596">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326D9-45EE-481D-9CB1-7FDFF75C391C}"/>
              </a:ext>
            </a:extLst>
          </p:cNvPr>
          <p:cNvSpPr>
            <a:spLocks noGrp="1"/>
          </p:cNvSpPr>
          <p:nvPr>
            <p:ph type="title"/>
          </p:nvPr>
        </p:nvSpPr>
        <p:spPr/>
        <p:txBody>
          <a:bodyPr/>
          <a:lstStyle/>
          <a:p>
            <a:r>
              <a:rPr lang="en-US" dirty="0">
                <a:solidFill>
                  <a:srgbClr val="2F5CAC"/>
                </a:solidFill>
              </a:rPr>
              <a:t>Disclaimer</a:t>
            </a:r>
          </a:p>
        </p:txBody>
      </p:sp>
      <p:sp>
        <p:nvSpPr>
          <p:cNvPr id="5" name="Content Placeholder 4">
            <a:extLst>
              <a:ext uri="{FF2B5EF4-FFF2-40B4-BE49-F238E27FC236}">
                <a16:creationId xmlns:a16="http://schemas.microsoft.com/office/drawing/2014/main" id="{58F39EDD-4341-48D5-B296-F9FAD8E469D3}"/>
              </a:ext>
            </a:extLst>
          </p:cNvPr>
          <p:cNvSpPr>
            <a:spLocks noGrp="1"/>
          </p:cNvSpPr>
          <p:nvPr>
            <p:ph sz="quarter" idx="13"/>
          </p:nvPr>
        </p:nvSpPr>
        <p:spPr>
          <a:xfrm>
            <a:off x="423863" y="1687515"/>
            <a:ext cx="11344274" cy="3871074"/>
          </a:xfrm>
        </p:spPr>
        <p:txBody>
          <a:bodyPr>
            <a:normAutofit/>
          </a:bodyPr>
          <a:lstStyle/>
          <a:p>
            <a:pPr>
              <a:spcBef>
                <a:spcPts val="400"/>
              </a:spcBef>
              <a:spcAft>
                <a:spcPts val="400"/>
              </a:spcAft>
            </a:pPr>
            <a:r>
              <a:rPr lang="en-US" sz="2400" b="1" dirty="0">
                <a:solidFill>
                  <a:srgbClr val="0D6CB9"/>
                </a:solidFill>
                <a:latin typeface="Open Sans Semibold" panose="020B0706030804020204" pitchFamily="34" charset="0"/>
                <a:ea typeface="Open Sans Semibold" panose="020B0706030804020204" pitchFamily="34" charset="0"/>
                <a:cs typeface="Open Sans Semibold" panose="020B0706030804020204" pitchFamily="34" charset="0"/>
              </a:rPr>
              <a:t>These slides have been prepared by the Student Assessment Division of the Texas Education Agency. You are encouraged to use them for local training.</a:t>
            </a:r>
          </a:p>
          <a:p>
            <a:pPr>
              <a:spcBef>
                <a:spcPts val="400"/>
              </a:spcBef>
              <a:spcAft>
                <a:spcPts val="400"/>
              </a:spcAft>
            </a:pPr>
            <a:endParaRPr lang="en-US" sz="2400" b="1" dirty="0">
              <a:solidFill>
                <a:srgbClr val="0D6CB9"/>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spcBef>
                <a:spcPts val="400"/>
              </a:spcBef>
              <a:spcAft>
                <a:spcPts val="400"/>
              </a:spcAft>
            </a:pPr>
            <a:r>
              <a:rPr lang="en-US" sz="2400" b="1" dirty="0">
                <a:solidFill>
                  <a:srgbClr val="0D6CB9"/>
                </a:solidFill>
                <a:latin typeface="Open Sans Semibold" panose="020B0706030804020204" pitchFamily="34" charset="0"/>
                <a:ea typeface="Open Sans Semibold" panose="020B0706030804020204" pitchFamily="34" charset="0"/>
                <a:cs typeface="Open Sans Semibold" panose="020B0706030804020204" pitchFamily="34" charset="0"/>
              </a:rPr>
              <a:t>If any of the slides are changed for local use, please hide or remove any TEA logos, headers, or footers. (You may need to edit the Master slide.) In addition, you must remove the photographs. Only TEA has parental permission to use these photographs for training purposes. </a:t>
            </a:r>
          </a:p>
          <a:p>
            <a:pPr>
              <a:spcBef>
                <a:spcPts val="400"/>
              </a:spcBef>
              <a:spcAft>
                <a:spcPts val="400"/>
              </a:spcAft>
            </a:pPr>
            <a:endParaRPr lang="en-US" sz="2400" b="1" dirty="0">
              <a:solidFill>
                <a:srgbClr val="0D6CB9"/>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spcBef>
                <a:spcPts val="400"/>
              </a:spcBef>
              <a:spcAft>
                <a:spcPts val="400"/>
              </a:spcAft>
            </a:pPr>
            <a:r>
              <a:rPr lang="en-US" sz="2400" b="1" dirty="0">
                <a:solidFill>
                  <a:srgbClr val="0D6CB9"/>
                </a:solidFill>
                <a:latin typeface="Open Sans Semibold" panose="020B0706030804020204" pitchFamily="34" charset="0"/>
                <a:ea typeface="Open Sans Semibold" panose="020B0706030804020204" pitchFamily="34" charset="0"/>
                <a:cs typeface="Open Sans Semibold" panose="020B0706030804020204" pitchFamily="34" charset="0"/>
              </a:rPr>
              <a:t>This training is not intended to replace any materials or additional information on the TEA website.</a:t>
            </a:r>
          </a:p>
        </p:txBody>
      </p:sp>
      <p:sp>
        <p:nvSpPr>
          <p:cNvPr id="3" name="Footer Placeholder 2">
            <a:extLst>
              <a:ext uri="{FF2B5EF4-FFF2-40B4-BE49-F238E27FC236}">
                <a16:creationId xmlns:a16="http://schemas.microsoft.com/office/drawing/2014/main" id="{3CE80459-AC16-4AA2-8B6A-491D7F008D99}"/>
              </a:ext>
            </a:extLst>
          </p:cNvPr>
          <p:cNvSpPr>
            <a:spLocks noGrp="1"/>
          </p:cNvSpPr>
          <p:nvPr>
            <p:ph type="ftr" sz="quarter" idx="11"/>
          </p:nvPr>
        </p:nvSpPr>
        <p:spPr/>
        <p:txBody>
          <a:bodyPr/>
          <a:lstStyle/>
          <a:p>
            <a:r>
              <a:rPr lang="en-US" dirty="0">
                <a:solidFill>
                  <a:prstClr val="white"/>
                </a:solidFill>
              </a:rPr>
              <a:t>Student Assessment Division</a:t>
            </a:r>
          </a:p>
        </p:txBody>
      </p:sp>
      <p:sp>
        <p:nvSpPr>
          <p:cNvPr id="4" name="Slide Number Placeholder 3">
            <a:extLst>
              <a:ext uri="{FF2B5EF4-FFF2-40B4-BE49-F238E27FC236}">
                <a16:creationId xmlns:a16="http://schemas.microsoft.com/office/drawing/2014/main" id="{D78EA923-3853-4718-A8DB-748177056B39}"/>
              </a:ext>
            </a:extLst>
          </p:cNvPr>
          <p:cNvSpPr>
            <a:spLocks noGrp="1"/>
          </p:cNvSpPr>
          <p:nvPr>
            <p:ph type="sldNum" sz="quarter" idx="12"/>
          </p:nvPr>
        </p:nvSpPr>
        <p:spPr/>
        <p:txBody>
          <a:bodyPr/>
          <a:lstStyle/>
          <a:p>
            <a:fld id="{0088AB57-2DBE-44A3-AE96-942C49E954BF}" type="slidenum">
              <a:rPr lang="en-US" smtClean="0">
                <a:solidFill>
                  <a:prstClr val="white"/>
                </a:solidFill>
              </a:rPr>
              <a:pPr/>
              <a:t>24</a:t>
            </a:fld>
            <a:endParaRPr lang="en-US" dirty="0">
              <a:solidFill>
                <a:prstClr val="white"/>
              </a:solidFill>
            </a:endParaRPr>
          </a:p>
        </p:txBody>
      </p:sp>
    </p:spTree>
    <p:custDataLst>
      <p:tags r:id="rId1"/>
    </p:custDataLst>
    <p:extLst>
      <p:ext uri="{BB962C8B-B14F-4D97-AF65-F5344CB8AC3E}">
        <p14:creationId xmlns:p14="http://schemas.microsoft.com/office/powerpoint/2010/main" val="1112416633"/>
      </p:ext>
    </p:extLst>
  </p:cSld>
  <p:clrMapOvr>
    <a:masterClrMapping/>
  </p:clrMapOvr>
  <mc:AlternateContent xmlns:mc="http://schemas.openxmlformats.org/markup-compatibility/2006" xmlns:p14="http://schemas.microsoft.com/office/powerpoint/2010/main">
    <mc:Choice Requires="p14">
      <p:transition spd="med" p14:dur="700" advClick="0" advTm="32313">
        <p:fade/>
      </p:transition>
    </mc:Choice>
    <mc:Fallback xmlns="">
      <p:transition spd="med" advClick="0" advTm="32313">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1164" y="232801"/>
            <a:ext cx="9176157" cy="710206"/>
          </a:xfrm>
        </p:spPr>
        <p:txBody>
          <a:bodyPr/>
          <a:lstStyle/>
          <a:p>
            <a:r>
              <a:rPr lang="en-US" dirty="0">
                <a:solidFill>
                  <a:srgbClr val="2F5CAC"/>
                </a:solidFill>
              </a:rPr>
              <a:t>TELPAS Alternate</a:t>
            </a:r>
          </a:p>
        </p:txBody>
      </p:sp>
      <p:sp>
        <p:nvSpPr>
          <p:cNvPr id="3" name="Content Placeholder 2"/>
          <p:cNvSpPr>
            <a:spLocks noGrp="1"/>
          </p:cNvSpPr>
          <p:nvPr>
            <p:ph sz="quarter" idx="13"/>
          </p:nvPr>
        </p:nvSpPr>
        <p:spPr>
          <a:xfrm>
            <a:off x="269823" y="1514007"/>
            <a:ext cx="11692328" cy="4796852"/>
          </a:xfrm>
        </p:spPr>
        <p:txBody>
          <a:bodyPr>
            <a:noAutofit/>
          </a:bodyPr>
          <a:lstStyle/>
          <a:p>
            <a:pPr marL="457200" indent="-457200">
              <a:lnSpc>
                <a:spcPts val="3120"/>
              </a:lnSpc>
              <a:spcBef>
                <a:spcPts val="600"/>
              </a:spcBef>
              <a:spcAft>
                <a:spcPts val="600"/>
              </a:spcAft>
              <a:buClr>
                <a:schemeClr val="accent2"/>
              </a:buClr>
              <a:buFont typeface="Wingdings" panose="05000000000000000000" pitchFamily="2" charset="2"/>
              <a:buChar char="§"/>
              <a:defRPr/>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The Every Student Succeeds Act (ESSA), requires each state to administer an alternate English language proficiency (ELP) assessment for emergent bilingual (EB) student with the most significant cognitive disabilities who cannot participate in the general ELP assessment, even with allowable accommodations. </a:t>
            </a:r>
          </a:p>
          <a:p>
            <a:pPr marL="457200" indent="-457200">
              <a:lnSpc>
                <a:spcPts val="3120"/>
              </a:lnSpc>
              <a:spcBef>
                <a:spcPts val="600"/>
              </a:spcBef>
              <a:spcAft>
                <a:spcPts val="600"/>
              </a:spcAft>
              <a:buClr>
                <a:schemeClr val="accent2"/>
              </a:buClr>
              <a:buFont typeface="Wingdings" panose="05000000000000000000" pitchFamily="2" charset="2"/>
              <a:buChar char="§"/>
              <a:defRPr/>
            </a:pPr>
            <a:endParaRPr lang="en-US" sz="2400" b="1"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457200" indent="-457200">
              <a:lnSpc>
                <a:spcPts val="3120"/>
              </a:lnSpc>
              <a:spcBef>
                <a:spcPts val="600"/>
              </a:spcBef>
              <a:spcAft>
                <a:spcPts val="600"/>
              </a:spcAft>
              <a:buClr>
                <a:schemeClr val="accent2"/>
              </a:buClr>
              <a:buFont typeface="Wingdings" panose="05000000000000000000" pitchFamily="2" charset="2"/>
              <a:buChar char="§"/>
              <a:defRPr/>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The Texas Education Agency (TEA) worked with stakeholders to develop the TELPAS Alternate to evaluate grades 2</a:t>
            </a:r>
            <a:r>
              <a:rPr lang="en-US" sz="1600" b="1" dirty="0">
                <a:latin typeface="Open Sans Semibold" panose="020B0706030804020204" pitchFamily="34" charset="0"/>
                <a:ea typeface="Open Sans Semibold" panose="020B0706030804020204" pitchFamily="34" charset="0"/>
                <a:cs typeface="Open Sans Semibold" panose="020B0706030804020204" pitchFamily="34" charset="0"/>
              </a:rPr>
              <a:t>–</a:t>
            </a: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12 students receiving special education services identified in the Public Education Information Management System (PEIMS) as an EB student and also identified with a most significant cognitive disability. </a:t>
            </a:r>
          </a:p>
        </p:txBody>
      </p:sp>
      <p:sp>
        <p:nvSpPr>
          <p:cNvPr id="4" name="Footer Placeholder 3">
            <a:extLst>
              <a:ext uri="{FF2B5EF4-FFF2-40B4-BE49-F238E27FC236}">
                <a16:creationId xmlns:a16="http://schemas.microsoft.com/office/drawing/2014/main" id="{C7A14E0F-BBE3-4B71-B764-CF0286E38048}"/>
              </a:ext>
            </a:extLst>
          </p:cNvPr>
          <p:cNvSpPr>
            <a:spLocks noGrp="1"/>
          </p:cNvSpPr>
          <p:nvPr>
            <p:ph type="ftr" sz="quarter" idx="11"/>
          </p:nvPr>
        </p:nvSpPr>
        <p:spPr/>
        <p:txBody>
          <a:bodyPr/>
          <a:lstStyle/>
          <a:p>
            <a:r>
              <a:rPr lang="en-US" dirty="0">
                <a:solidFill>
                  <a:prstClr val="white"/>
                </a:solidFill>
              </a:rPr>
              <a:t>Student Assessment Division</a:t>
            </a:r>
          </a:p>
        </p:txBody>
      </p:sp>
      <p:sp>
        <p:nvSpPr>
          <p:cNvPr id="5" name="Slide Number Placeholder 4">
            <a:extLst>
              <a:ext uri="{FF2B5EF4-FFF2-40B4-BE49-F238E27FC236}">
                <a16:creationId xmlns:a16="http://schemas.microsoft.com/office/drawing/2014/main" id="{D73BA20A-F9EA-43F9-9442-17EDB52612E9}"/>
              </a:ext>
            </a:extLst>
          </p:cNvPr>
          <p:cNvSpPr>
            <a:spLocks noGrp="1"/>
          </p:cNvSpPr>
          <p:nvPr>
            <p:ph type="sldNum" sz="quarter" idx="12"/>
          </p:nvPr>
        </p:nvSpPr>
        <p:spPr/>
        <p:txBody>
          <a:bodyPr/>
          <a:lstStyle/>
          <a:p>
            <a:fld id="{0088AB57-2DBE-44A3-AE96-942C49E954BF}" type="slidenum">
              <a:rPr lang="en-US" smtClean="0">
                <a:solidFill>
                  <a:prstClr val="white"/>
                </a:solidFill>
              </a:rPr>
              <a:pPr/>
              <a:t>3</a:t>
            </a:fld>
            <a:endParaRPr lang="en-US" dirty="0">
              <a:solidFill>
                <a:prstClr val="white"/>
              </a:solidFill>
            </a:endParaRPr>
          </a:p>
        </p:txBody>
      </p:sp>
    </p:spTree>
    <p:custDataLst>
      <p:tags r:id="rId1"/>
    </p:custDataLst>
    <p:extLst>
      <p:ext uri="{BB962C8B-B14F-4D97-AF65-F5344CB8AC3E}">
        <p14:creationId xmlns:p14="http://schemas.microsoft.com/office/powerpoint/2010/main" val="583194506"/>
      </p:ext>
    </p:extLst>
  </p:cSld>
  <p:clrMapOvr>
    <a:masterClrMapping/>
  </p:clrMapOvr>
  <mc:AlternateContent xmlns:mc="http://schemas.openxmlformats.org/markup-compatibility/2006" xmlns:p14="http://schemas.microsoft.com/office/powerpoint/2010/main">
    <mc:Choice Requires="p14">
      <p:transition spd="med" p14:dur="700" advClick="0" advTm="47073">
        <p:fade/>
      </p:transition>
    </mc:Choice>
    <mc:Fallback xmlns="">
      <p:transition spd="med" advClick="0" advTm="47073">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2F5CAC"/>
                </a:solidFill>
              </a:rPr>
              <a:t>Required Training for Test Coordinators and </a:t>
            </a:r>
            <a:br>
              <a:rPr lang="en-US" dirty="0">
                <a:solidFill>
                  <a:srgbClr val="2F5CAC"/>
                </a:solidFill>
              </a:rPr>
            </a:br>
            <a:r>
              <a:rPr lang="en-US" dirty="0">
                <a:solidFill>
                  <a:srgbClr val="2F5CAC"/>
                </a:solidFill>
              </a:rPr>
              <a:t>Test Administrators</a:t>
            </a:r>
          </a:p>
        </p:txBody>
      </p:sp>
      <p:graphicFrame>
        <p:nvGraphicFramePr>
          <p:cNvPr id="6" name="Content Placeholder 5" descr="District testing coordinators must get annual training in TELPAS Alternate administration procedures and test security by January 25. Campus testing coordinators must get annual training in TELPAS Alternate administration procedures and test security by February 8. Test administrators, monitors and assistants must get annual training in test security and TELPAS Alternate test procedures for grades 2-12 by February 22. Technology staff and others assigned to roles in the assessment management system must have annual training in test security, applicable TELPAS Alternate administration proceudres and the TestNav testing system by January 25." title="chart summarizing TELPAS Alternate training requirements"/>
          <p:cNvGraphicFramePr>
            <a:graphicFrameLocks noGrp="1"/>
          </p:cNvGraphicFramePr>
          <p:nvPr>
            <p:ph sz="quarter" idx="13"/>
            <p:extLst>
              <p:ext uri="{D42A27DB-BD31-4B8C-83A1-F6EECF244321}">
                <p14:modId xmlns:p14="http://schemas.microsoft.com/office/powerpoint/2010/main" val="242912385"/>
              </p:ext>
            </p:extLst>
          </p:nvPr>
        </p:nvGraphicFramePr>
        <p:xfrm>
          <a:off x="243068" y="1777018"/>
          <a:ext cx="11110731" cy="3872470"/>
        </p:xfrm>
        <a:graphic>
          <a:graphicData uri="http://schemas.openxmlformats.org/drawingml/2006/table">
            <a:tbl>
              <a:tblPr firstRow="1" bandRow="1">
                <a:tableStyleId>{5C22544A-7EE6-4342-B048-85BDC9FD1C3A}</a:tableStyleId>
              </a:tblPr>
              <a:tblGrid>
                <a:gridCol w="4134879">
                  <a:extLst>
                    <a:ext uri="{9D8B030D-6E8A-4147-A177-3AD203B41FA5}">
                      <a16:colId xmlns:a16="http://schemas.microsoft.com/office/drawing/2014/main" val="286927990"/>
                    </a:ext>
                  </a:extLst>
                </a:gridCol>
                <a:gridCol w="6975852">
                  <a:extLst>
                    <a:ext uri="{9D8B030D-6E8A-4147-A177-3AD203B41FA5}">
                      <a16:colId xmlns:a16="http://schemas.microsoft.com/office/drawing/2014/main" val="994149205"/>
                    </a:ext>
                  </a:extLst>
                </a:gridCol>
              </a:tblGrid>
              <a:tr h="522642">
                <a:tc>
                  <a:txBody>
                    <a:bodyPr/>
                    <a:lstStyle/>
                    <a:p>
                      <a:pPr algn="ctr"/>
                      <a:r>
                        <a:rPr lang="en-US" sz="2000" b="1" dirty="0">
                          <a:latin typeface="Open Sans Semibold" panose="020B0706030804020204" pitchFamily="34" charset="0"/>
                          <a:ea typeface="Open Sans Semibold" panose="020B0706030804020204" pitchFamily="34" charset="0"/>
                          <a:cs typeface="Open Sans Semibold" panose="020B0706030804020204" pitchFamily="34" charset="0"/>
                        </a:rPr>
                        <a:t>Who must be trained</a:t>
                      </a:r>
                    </a:p>
                  </a:txBody>
                  <a:tcPr anchor="ctr">
                    <a:solidFill>
                      <a:schemeClr val="accent1">
                        <a:lumMod val="75000"/>
                      </a:schemeClr>
                    </a:solidFill>
                  </a:tcPr>
                </a:tc>
                <a:tc>
                  <a:txBody>
                    <a:bodyPr/>
                    <a:lstStyle/>
                    <a:p>
                      <a:pPr algn="ctr"/>
                      <a:r>
                        <a:rPr lang="en-US" sz="2000" b="1" dirty="0">
                          <a:latin typeface="Open Sans Semibold" panose="020B0706030804020204" pitchFamily="34" charset="0"/>
                          <a:ea typeface="Open Sans Semibold" panose="020B0706030804020204" pitchFamily="34" charset="0"/>
                          <a:cs typeface="Open Sans Semibold" panose="020B0706030804020204" pitchFamily="34" charset="0"/>
                        </a:rPr>
                        <a:t>Type of training needed</a:t>
                      </a:r>
                    </a:p>
                  </a:txBody>
                  <a:tcPr anchor="ctr">
                    <a:solidFill>
                      <a:schemeClr val="accent1">
                        <a:lumMod val="75000"/>
                      </a:schemeClr>
                    </a:solidFill>
                  </a:tcPr>
                </a:tc>
                <a:extLst>
                  <a:ext uri="{0D108BD9-81ED-4DB2-BD59-A6C34878D82A}">
                    <a16:rowId xmlns:a16="http://schemas.microsoft.com/office/drawing/2014/main" val="417543325"/>
                  </a:ext>
                </a:extLst>
              </a:tr>
              <a:tr h="789856">
                <a:tc>
                  <a:txBody>
                    <a:bodyPr/>
                    <a:lstStyle/>
                    <a:p>
                      <a:r>
                        <a:rPr lang="en-US" sz="1800" dirty="0">
                          <a:latin typeface="Open Sans Semibold" panose="020B0706030804020204" pitchFamily="34" charset="0"/>
                          <a:ea typeface="Open Sans Semibold" panose="020B0706030804020204" pitchFamily="34" charset="0"/>
                          <a:cs typeface="Open Sans Semibold" panose="020B0706030804020204" pitchFamily="34" charset="0"/>
                        </a:rPr>
                        <a:t>District testing coordinators</a:t>
                      </a:r>
                    </a:p>
                  </a:txBody>
                  <a:tcPr anchor="ctr"/>
                </a:tc>
                <a:tc>
                  <a:txBody>
                    <a:bodyPr/>
                    <a:lstStyle/>
                    <a:p>
                      <a:r>
                        <a:rPr lang="en-US" sz="1800" dirty="0">
                          <a:latin typeface="Open Sans Semibold" panose="020B0706030804020204" pitchFamily="34" charset="0"/>
                          <a:ea typeface="Open Sans Semibold" panose="020B0706030804020204" pitchFamily="34" charset="0"/>
                          <a:cs typeface="Open Sans Semibold" panose="020B0706030804020204" pitchFamily="34" charset="0"/>
                        </a:rPr>
                        <a:t>Training in TELPAS Alternate administration procedures and test security</a:t>
                      </a:r>
                      <a:endParaRPr lang="en-US" sz="1800" dirty="0">
                        <a:solidFill>
                          <a:srgbClr val="FF0000"/>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extLst>
                  <a:ext uri="{0D108BD9-81ED-4DB2-BD59-A6C34878D82A}">
                    <a16:rowId xmlns:a16="http://schemas.microsoft.com/office/drawing/2014/main" val="359166355"/>
                  </a:ext>
                </a:extLst>
              </a:tr>
              <a:tr h="789856">
                <a:tc>
                  <a:txBody>
                    <a:bodyPr/>
                    <a:lstStyle/>
                    <a:p>
                      <a:r>
                        <a:rPr lang="en-US" sz="1800" dirty="0">
                          <a:latin typeface="Open Sans Semibold" panose="020B0706030804020204" pitchFamily="34" charset="0"/>
                          <a:ea typeface="Open Sans Semibold" panose="020B0706030804020204" pitchFamily="34" charset="0"/>
                          <a:cs typeface="Open Sans Semibold" panose="020B0706030804020204" pitchFamily="34" charset="0"/>
                        </a:rPr>
                        <a:t>Campus testing coordinators</a:t>
                      </a:r>
                    </a:p>
                  </a:txBody>
                  <a:tcPr anchor="ctr"/>
                </a:tc>
                <a:tc>
                  <a:txBody>
                    <a:bodyPr/>
                    <a:lstStyle/>
                    <a:p>
                      <a:r>
                        <a:rPr lang="en-US" sz="1800" dirty="0">
                          <a:latin typeface="Open Sans Semibold" panose="020B0706030804020204" pitchFamily="34" charset="0"/>
                          <a:ea typeface="Open Sans Semibold" panose="020B0706030804020204" pitchFamily="34" charset="0"/>
                          <a:cs typeface="Open Sans Semibold" panose="020B0706030804020204" pitchFamily="34" charset="0"/>
                        </a:rPr>
                        <a:t>Training in TELPAS Alternate administration procedures and test security</a:t>
                      </a:r>
                      <a:endParaRPr lang="en-US" sz="1800" dirty="0">
                        <a:solidFill>
                          <a:srgbClr val="FF0000"/>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extLst>
                  <a:ext uri="{0D108BD9-81ED-4DB2-BD59-A6C34878D82A}">
                    <a16:rowId xmlns:a16="http://schemas.microsoft.com/office/drawing/2014/main" val="2564854539"/>
                  </a:ext>
                </a:extLst>
              </a:tr>
              <a:tr h="6790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Open Sans Semibold" panose="020B0706030804020204" pitchFamily="34" charset="0"/>
                          <a:ea typeface="Open Sans Semibold" panose="020B0706030804020204" pitchFamily="34" charset="0"/>
                          <a:cs typeface="Open Sans Semibold" panose="020B0706030804020204" pitchFamily="34" charset="0"/>
                        </a:rPr>
                        <a:t>Grades 2</a:t>
                      </a:r>
                      <a:r>
                        <a:rPr lang="en-US" sz="1800" b="1" dirty="0">
                          <a:latin typeface="Open Sans Semibold" panose="020B0706030804020204" pitchFamily="34" charset="0"/>
                          <a:ea typeface="Open Sans Semibold" panose="020B0706030804020204" pitchFamily="34" charset="0"/>
                          <a:cs typeface="Open Sans Semibold" panose="020B0706030804020204" pitchFamily="34" charset="0"/>
                        </a:rPr>
                        <a:t>–</a:t>
                      </a:r>
                      <a:r>
                        <a:rPr lang="en-US" sz="1800" dirty="0">
                          <a:latin typeface="Open Sans Semibold" panose="020B0706030804020204" pitchFamily="34" charset="0"/>
                          <a:ea typeface="Open Sans Semibold" panose="020B0706030804020204" pitchFamily="34" charset="0"/>
                          <a:cs typeface="Open Sans Semibold" panose="020B0706030804020204" pitchFamily="34" charset="0"/>
                        </a:rPr>
                        <a:t>12 test administrators, monitors, or assistants</a:t>
                      </a:r>
                    </a:p>
                  </a:txBody>
                  <a:tcPr anchor="ctr"/>
                </a:tc>
                <a:tc>
                  <a:txBody>
                    <a:bodyPr/>
                    <a:lstStyle/>
                    <a:p>
                      <a:r>
                        <a:rPr lang="en-US" sz="1800" dirty="0">
                          <a:latin typeface="Open Sans Semibold" panose="020B0706030804020204" pitchFamily="34" charset="0"/>
                          <a:ea typeface="Open Sans Semibold" panose="020B0706030804020204" pitchFamily="34" charset="0"/>
                          <a:cs typeface="Open Sans Semibold" panose="020B0706030804020204" pitchFamily="34" charset="0"/>
                        </a:rPr>
                        <a:t>Training in test security and TELPAS Alternate test procedures for grades 2</a:t>
                      </a:r>
                      <a:r>
                        <a:rPr lang="en-US" sz="1800" b="1" dirty="0">
                          <a:latin typeface="Open Sans Semibold" panose="020B0706030804020204" pitchFamily="34" charset="0"/>
                          <a:ea typeface="Open Sans Semibold" panose="020B0706030804020204" pitchFamily="34" charset="0"/>
                          <a:cs typeface="Open Sans Semibold" panose="020B0706030804020204" pitchFamily="34" charset="0"/>
                        </a:rPr>
                        <a:t>–</a:t>
                      </a:r>
                      <a:r>
                        <a:rPr lang="en-US" sz="1800" dirty="0">
                          <a:latin typeface="Open Sans Semibold" panose="020B0706030804020204" pitchFamily="34" charset="0"/>
                          <a:ea typeface="Open Sans Semibold" panose="020B0706030804020204" pitchFamily="34" charset="0"/>
                          <a:cs typeface="Open Sans Semibold" panose="020B0706030804020204" pitchFamily="34" charset="0"/>
                        </a:rPr>
                        <a:t>12</a:t>
                      </a:r>
                      <a:endParaRPr lang="en-US" sz="1800" dirty="0">
                        <a:solidFill>
                          <a:srgbClr val="FF0000"/>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extLst>
                  <a:ext uri="{0D108BD9-81ED-4DB2-BD59-A6C34878D82A}">
                    <a16:rowId xmlns:a16="http://schemas.microsoft.com/office/drawing/2014/main" val="1824959490"/>
                  </a:ext>
                </a:extLst>
              </a:tr>
              <a:tr h="1091105">
                <a:tc>
                  <a:txBody>
                    <a:bodyPr/>
                    <a:lstStyle/>
                    <a:p>
                      <a:r>
                        <a:rPr lang="en-US" sz="1800" dirty="0">
                          <a:latin typeface="Open Sans Semibold" panose="020B0706030804020204" pitchFamily="34" charset="0"/>
                          <a:ea typeface="Open Sans Semibold" panose="020B0706030804020204" pitchFamily="34" charset="0"/>
                          <a:cs typeface="Open Sans Semibold" panose="020B0706030804020204" pitchFamily="34" charset="0"/>
                        </a:rPr>
                        <a:t>Technology</a:t>
                      </a:r>
                      <a:r>
                        <a:rPr lang="en-US" sz="1800" baseline="0" dirty="0">
                          <a:latin typeface="Open Sans Semibold" panose="020B0706030804020204" pitchFamily="34" charset="0"/>
                          <a:ea typeface="Open Sans Semibold" panose="020B0706030804020204" pitchFamily="34" charset="0"/>
                          <a:cs typeface="Open Sans Semibold" panose="020B0706030804020204" pitchFamily="34" charset="0"/>
                        </a:rPr>
                        <a:t> staff and others assigned to assist with the TELPAS Alternate administration </a:t>
                      </a:r>
                    </a:p>
                  </a:txBody>
                  <a:tcPr anchor="ctr"/>
                </a:tc>
                <a:tc>
                  <a:txBody>
                    <a:bodyPr/>
                    <a:lstStyle/>
                    <a:p>
                      <a:pPr>
                        <a:spcBef>
                          <a:spcPts val="1200"/>
                        </a:spcBef>
                      </a:pPr>
                      <a:r>
                        <a:rPr lang="en-US" sz="1800" dirty="0">
                          <a:latin typeface="Open Sans Semibold" panose="020B0706030804020204" pitchFamily="34" charset="0"/>
                          <a:ea typeface="Open Sans Semibold" panose="020B0706030804020204" pitchFamily="34" charset="0"/>
                          <a:cs typeface="Open Sans Semibold" panose="020B0706030804020204" pitchFamily="34" charset="0"/>
                        </a:rPr>
                        <a:t>Training in test security,</a:t>
                      </a:r>
                      <a:r>
                        <a:rPr lang="en-US" sz="1800" baseline="0" dirty="0">
                          <a:latin typeface="Open Sans Semibold" panose="020B0706030804020204" pitchFamily="34" charset="0"/>
                          <a:ea typeface="Open Sans Semibold" panose="020B0706030804020204" pitchFamily="34" charset="0"/>
                          <a:cs typeface="Open Sans Semibold" panose="020B0706030804020204" pitchFamily="34" charset="0"/>
                        </a:rPr>
                        <a:t> </a:t>
                      </a:r>
                      <a:r>
                        <a:rPr lang="en-US" sz="1800" dirty="0">
                          <a:latin typeface="Open Sans Semibold" panose="020B0706030804020204" pitchFamily="34" charset="0"/>
                          <a:ea typeface="Open Sans Semibold" panose="020B0706030804020204" pitchFamily="34" charset="0"/>
                          <a:cs typeface="Open Sans Semibold" panose="020B0706030804020204" pitchFamily="34" charset="0"/>
                        </a:rPr>
                        <a:t>applicable TELPAS Alternate administration procedures, and</a:t>
                      </a:r>
                      <a:r>
                        <a:rPr lang="en-US" sz="1800" baseline="0" dirty="0">
                          <a:latin typeface="Open Sans Semibold" panose="020B0706030804020204" pitchFamily="34" charset="0"/>
                          <a:ea typeface="Open Sans Semibold" panose="020B0706030804020204" pitchFamily="34" charset="0"/>
                          <a:cs typeface="Open Sans Semibold" panose="020B0706030804020204" pitchFamily="34" charset="0"/>
                        </a:rPr>
                        <a:t> the testing system </a:t>
                      </a:r>
                      <a:endParaRPr lang="en-US" sz="1800" dirty="0">
                        <a:solidFill>
                          <a:srgbClr val="FF0000"/>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extLst>
                  <a:ext uri="{0D108BD9-81ED-4DB2-BD59-A6C34878D82A}">
                    <a16:rowId xmlns:a16="http://schemas.microsoft.com/office/drawing/2014/main" val="3789752449"/>
                  </a:ext>
                </a:extLst>
              </a:tr>
            </a:tbl>
          </a:graphicData>
        </a:graphic>
      </p:graphicFrame>
      <p:sp>
        <p:nvSpPr>
          <p:cNvPr id="7" name="TextBox 6">
            <a:extLst>
              <a:ext uri="{FF2B5EF4-FFF2-40B4-BE49-F238E27FC236}">
                <a16:creationId xmlns:a16="http://schemas.microsoft.com/office/drawing/2014/main" id="{4EB9D7BD-82EA-422A-B27A-4DC5C980F67F}"/>
              </a:ext>
            </a:extLst>
          </p:cNvPr>
          <p:cNvSpPr txBox="1"/>
          <p:nvPr/>
        </p:nvSpPr>
        <p:spPr>
          <a:xfrm>
            <a:off x="178130" y="5920035"/>
            <a:ext cx="11835740" cy="338554"/>
          </a:xfrm>
          <a:prstGeom prst="rect">
            <a:avLst/>
          </a:prstGeom>
          <a:noFill/>
        </p:spPr>
        <p:txBody>
          <a:bodyPr wrap="square" rtlCol="0">
            <a:spAutoFit/>
          </a:bodyPr>
          <a:lstStyle/>
          <a:p>
            <a:r>
              <a:rPr lang="en-US" sz="1600" b="1" dirty="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rPr>
              <a:t>NOTE: For specific training requirements for each role and due dates, refer to the DCCR and Calendar of Events. </a:t>
            </a:r>
          </a:p>
        </p:txBody>
      </p:sp>
      <p:sp>
        <p:nvSpPr>
          <p:cNvPr id="3" name="Footer Placeholder 2"/>
          <p:cNvSpPr>
            <a:spLocks noGrp="1"/>
          </p:cNvSpPr>
          <p:nvPr>
            <p:ph type="ftr" sz="quarter" idx="11"/>
          </p:nvPr>
        </p:nvSpPr>
        <p:spPr/>
        <p:txBody>
          <a:bodyPr/>
          <a:lstStyle/>
          <a:p>
            <a:r>
              <a:rPr lang="en-US" dirty="0">
                <a:solidFill>
                  <a:prstClr val="white"/>
                </a:solidFill>
              </a:rPr>
              <a:t>Student Assessment Division</a:t>
            </a:r>
          </a:p>
        </p:txBody>
      </p:sp>
      <p:sp>
        <p:nvSpPr>
          <p:cNvPr id="4" name="Slide Number Placeholder 3"/>
          <p:cNvSpPr>
            <a:spLocks noGrp="1"/>
          </p:cNvSpPr>
          <p:nvPr>
            <p:ph type="sldNum" sz="quarter" idx="12"/>
          </p:nvPr>
        </p:nvSpPr>
        <p:spPr/>
        <p:txBody>
          <a:bodyPr/>
          <a:lstStyle/>
          <a:p>
            <a:fld id="{0088AB57-2DBE-44A3-AE96-942C49E954BF}" type="slidenum">
              <a:rPr lang="en-US" smtClean="0">
                <a:solidFill>
                  <a:prstClr val="white"/>
                </a:solidFill>
              </a:rPr>
              <a:pPr/>
              <a:t>4</a:t>
            </a:fld>
            <a:endParaRPr lang="en-US" dirty="0">
              <a:solidFill>
                <a:prstClr val="white"/>
              </a:solidFill>
            </a:endParaRPr>
          </a:p>
        </p:txBody>
      </p:sp>
    </p:spTree>
    <p:custDataLst>
      <p:tags r:id="rId1"/>
    </p:custDataLst>
    <p:extLst>
      <p:ext uri="{BB962C8B-B14F-4D97-AF65-F5344CB8AC3E}">
        <p14:creationId xmlns:p14="http://schemas.microsoft.com/office/powerpoint/2010/main" val="2668837114"/>
      </p:ext>
    </p:extLst>
  </p:cSld>
  <p:clrMapOvr>
    <a:masterClrMapping/>
  </p:clrMapOvr>
  <mc:AlternateContent xmlns:mc="http://schemas.openxmlformats.org/markup-compatibility/2006" xmlns:p14="http://schemas.microsoft.com/office/powerpoint/2010/main">
    <mc:Choice Requires="p14">
      <p:transition spd="med" p14:dur="700" advClick="0" advTm="29405">
        <p:fade/>
      </p:transition>
    </mc:Choice>
    <mc:Fallback xmlns="">
      <p:transition spd="med" advClick="0" advTm="29405">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Resources for Test Coordinators</a:t>
            </a:r>
          </a:p>
        </p:txBody>
      </p:sp>
      <p:sp>
        <p:nvSpPr>
          <p:cNvPr id="13" name="TextBox 12" descr="The URL for the District and Campus Coordinator Resources" title="URL ">
            <a:extLst>
              <a:ext uri="{FF2B5EF4-FFF2-40B4-BE49-F238E27FC236}">
                <a16:creationId xmlns:a16="http://schemas.microsoft.com/office/drawing/2014/main" id="{2806DA5B-7479-4E2F-BCE0-224F56DB508E}"/>
              </a:ext>
            </a:extLst>
          </p:cNvPr>
          <p:cNvSpPr txBox="1"/>
          <p:nvPr/>
        </p:nvSpPr>
        <p:spPr>
          <a:xfrm>
            <a:off x="488346" y="1616884"/>
            <a:ext cx="5534025" cy="1200329"/>
          </a:xfrm>
          <a:prstGeom prst="rect">
            <a:avLst/>
          </a:prstGeom>
          <a:noFill/>
        </p:spPr>
        <p:txBody>
          <a:bodyPr wrap="square" rtlCol="0">
            <a:spAutoFit/>
          </a:bodyPr>
          <a:lstStyle/>
          <a:p>
            <a:r>
              <a:rPr lang="en-US" sz="2400" i="1" dirty="0">
                <a:latin typeface="Open Sans Semibold" panose="020B0706030804020204" pitchFamily="34" charset="0"/>
                <a:ea typeface="Open Sans Semibold" panose="020B0706030804020204" pitchFamily="34" charset="0"/>
                <a:cs typeface="Open Sans Semibold" panose="020B0706030804020204" pitchFamily="34" charset="0"/>
                <a:hlinkClick r:id="rId4"/>
              </a:rPr>
              <a:t>District and Campus Coordinator Resources </a:t>
            </a: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 and </a:t>
            </a: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hlinkClick r:id="rId5"/>
              </a:rPr>
              <a:t>Texas Assessment </a:t>
            </a: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webpage</a:t>
            </a:r>
          </a:p>
        </p:txBody>
      </p:sp>
      <p:pic>
        <p:nvPicPr>
          <p:cNvPr id="8" name="Picture 7" descr="screenshot of the landing page for Testing Personnel in the Texas Assessment website.">
            <a:extLst>
              <a:ext uri="{FF2B5EF4-FFF2-40B4-BE49-F238E27FC236}">
                <a16:creationId xmlns:a16="http://schemas.microsoft.com/office/drawing/2014/main" id="{C453F7E3-69D3-413C-9DD7-619E5FB8EEFC}"/>
              </a:ext>
            </a:extLst>
          </p:cNvPr>
          <p:cNvPicPr/>
          <p:nvPr/>
        </p:nvPicPr>
        <p:blipFill rotWithShape="1">
          <a:blip r:embed="rId6"/>
          <a:srcRect t="8927" b="26115"/>
          <a:stretch/>
        </p:blipFill>
        <p:spPr bwMode="auto">
          <a:xfrm>
            <a:off x="556755" y="2893921"/>
            <a:ext cx="5618414" cy="2972489"/>
          </a:xfrm>
          <a:prstGeom prst="rect">
            <a:avLst/>
          </a:prstGeom>
          <a:ln>
            <a:noFill/>
          </a:ln>
          <a:extLst>
            <a:ext uri="{53640926-AAD7-44D8-BBD7-CCE9431645EC}">
              <a14:shadowObscured xmlns:a14="http://schemas.microsoft.com/office/drawing/2010/main"/>
            </a:ext>
          </a:extLst>
        </p:spPr>
      </p:pic>
      <p:sp>
        <p:nvSpPr>
          <p:cNvPr id="12" name="Text Placeholder 11">
            <a:extLst>
              <a:ext uri="{FF2B5EF4-FFF2-40B4-BE49-F238E27FC236}">
                <a16:creationId xmlns:a16="http://schemas.microsoft.com/office/drawing/2014/main" id="{FC042FBD-BD08-4735-B74E-C8D2B4F214DE}"/>
              </a:ext>
            </a:extLst>
          </p:cNvPr>
          <p:cNvSpPr>
            <a:spLocks noGrp="1"/>
          </p:cNvSpPr>
          <p:nvPr>
            <p:ph type="body" sz="quarter" idx="15"/>
          </p:nvPr>
        </p:nvSpPr>
        <p:spPr>
          <a:xfrm>
            <a:off x="6459062" y="1816320"/>
            <a:ext cx="5244592" cy="4220269"/>
          </a:xfrm>
        </p:spPr>
        <p:txBody>
          <a:bodyPr>
            <a:normAutofit fontScale="92500" lnSpcReduction="10000"/>
          </a:bodyPr>
          <a:lstStyle/>
          <a:p>
            <a:pPr marL="457200" indent="-457200">
              <a:buFont typeface="Wingdings" panose="05000000000000000000" pitchFamily="2" charset="2"/>
              <a:buChar char="§"/>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The Training Activities section includes information for district and campus testing coordinators, test administrators, and other testing personnel.</a:t>
            </a:r>
          </a:p>
          <a:p>
            <a:pPr marL="457200" indent="-457200">
              <a:buFont typeface="Wingdings" panose="05000000000000000000" pitchFamily="2" charset="2"/>
              <a:buChar char="§"/>
            </a:pPr>
            <a:endParaRPr lang="en-US" sz="2400" b="1"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457200" indent="-457200">
              <a:buFont typeface="Wingdings" panose="05000000000000000000" pitchFamily="2" charset="2"/>
              <a:buChar char="§"/>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The Online Administrations section focuses on details for technology staff and test administrators who transcribe student scoring information into Cambium’s Data Entry Interface (DEI) system.</a:t>
            </a:r>
          </a:p>
        </p:txBody>
      </p:sp>
      <p:sp>
        <p:nvSpPr>
          <p:cNvPr id="3" name="Footer Placeholder 2"/>
          <p:cNvSpPr>
            <a:spLocks noGrp="1"/>
          </p:cNvSpPr>
          <p:nvPr>
            <p:ph type="ftr" sz="quarter" idx="11"/>
          </p:nvPr>
        </p:nvSpPr>
        <p:spPr/>
        <p:txBody>
          <a:bodyPr/>
          <a:lstStyle/>
          <a:p>
            <a:r>
              <a:rPr lang="en-US" dirty="0">
                <a:solidFill>
                  <a:prstClr val="white"/>
                </a:solidFill>
              </a:rPr>
              <a:t>Student Assessment Division</a:t>
            </a:r>
          </a:p>
        </p:txBody>
      </p:sp>
      <p:sp>
        <p:nvSpPr>
          <p:cNvPr id="4" name="Slide Number Placeholder 3"/>
          <p:cNvSpPr>
            <a:spLocks noGrp="1"/>
          </p:cNvSpPr>
          <p:nvPr>
            <p:ph type="sldNum" sz="quarter" idx="12"/>
          </p:nvPr>
        </p:nvSpPr>
        <p:spPr/>
        <p:txBody>
          <a:bodyPr/>
          <a:lstStyle/>
          <a:p>
            <a:fld id="{0088AB57-2DBE-44A3-AE96-942C49E954BF}" type="slidenum">
              <a:rPr lang="en-US" smtClean="0">
                <a:solidFill>
                  <a:prstClr val="white"/>
                </a:solidFill>
              </a:rPr>
              <a:pPr/>
              <a:t>5</a:t>
            </a:fld>
            <a:endParaRPr lang="en-US" dirty="0">
              <a:solidFill>
                <a:prstClr val="white"/>
              </a:solidFill>
            </a:endParaRPr>
          </a:p>
        </p:txBody>
      </p:sp>
    </p:spTree>
    <p:custDataLst>
      <p:tags r:id="rId1"/>
    </p:custDataLst>
    <p:extLst>
      <p:ext uri="{BB962C8B-B14F-4D97-AF65-F5344CB8AC3E}">
        <p14:creationId xmlns:p14="http://schemas.microsoft.com/office/powerpoint/2010/main" val="2717474123"/>
      </p:ext>
    </p:extLst>
  </p:cSld>
  <p:clrMapOvr>
    <a:masterClrMapping/>
  </p:clrMapOvr>
  <mc:AlternateContent xmlns:mc="http://schemas.openxmlformats.org/markup-compatibility/2006" xmlns:p14="http://schemas.microsoft.com/office/powerpoint/2010/main">
    <mc:Choice Requires="p14">
      <p:transition spd="med" p14:dur="700" advClick="0" advTm="31317">
        <p:fade/>
      </p:transition>
    </mc:Choice>
    <mc:Fallback xmlns="">
      <p:transition spd="med" advClick="0" advTm="31317">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2F5CAC"/>
                </a:solidFill>
              </a:rPr>
              <a:t>Resources for Testing Coordinators</a:t>
            </a:r>
          </a:p>
        </p:txBody>
      </p:sp>
      <p:sp>
        <p:nvSpPr>
          <p:cNvPr id="3" name="Footer Placeholder 2"/>
          <p:cNvSpPr>
            <a:spLocks noGrp="1"/>
          </p:cNvSpPr>
          <p:nvPr>
            <p:ph type="ftr" sz="quarter" idx="11"/>
          </p:nvPr>
        </p:nvSpPr>
        <p:spPr/>
        <p:txBody>
          <a:bodyPr/>
          <a:lstStyle/>
          <a:p>
            <a:r>
              <a:rPr lang="en-US" dirty="0">
                <a:solidFill>
                  <a:prstClr val="white"/>
                </a:solidFill>
              </a:rPr>
              <a:t>Student Assessment Division</a:t>
            </a:r>
          </a:p>
        </p:txBody>
      </p:sp>
      <p:sp>
        <p:nvSpPr>
          <p:cNvPr id="4" name="Slide Number Placeholder 3"/>
          <p:cNvSpPr>
            <a:spLocks noGrp="1"/>
          </p:cNvSpPr>
          <p:nvPr>
            <p:ph type="sldNum" sz="quarter" idx="12"/>
          </p:nvPr>
        </p:nvSpPr>
        <p:spPr/>
        <p:txBody>
          <a:bodyPr/>
          <a:lstStyle/>
          <a:p>
            <a:fld id="{0088AB57-2DBE-44A3-AE96-942C49E954BF}" type="slidenum">
              <a:rPr lang="en-US" smtClean="0">
                <a:solidFill>
                  <a:prstClr val="white"/>
                </a:solidFill>
              </a:rPr>
              <a:pPr/>
              <a:t>6</a:t>
            </a:fld>
            <a:endParaRPr lang="en-US" dirty="0">
              <a:solidFill>
                <a:prstClr val="white"/>
              </a:solidFill>
            </a:endParaRPr>
          </a:p>
        </p:txBody>
      </p:sp>
      <p:sp>
        <p:nvSpPr>
          <p:cNvPr id="12" name="Text Placeholder 11">
            <a:extLst>
              <a:ext uri="{FF2B5EF4-FFF2-40B4-BE49-F238E27FC236}">
                <a16:creationId xmlns:a16="http://schemas.microsoft.com/office/drawing/2014/main" id="{FC042FBD-BD08-4735-B74E-C8D2B4F214DE}"/>
              </a:ext>
            </a:extLst>
          </p:cNvPr>
          <p:cNvSpPr>
            <a:spLocks noGrp="1"/>
          </p:cNvSpPr>
          <p:nvPr>
            <p:ph sz="quarter" idx="13"/>
          </p:nvPr>
        </p:nvSpPr>
        <p:spPr>
          <a:xfrm>
            <a:off x="282924" y="3985541"/>
            <a:ext cx="11344274" cy="2450885"/>
          </a:xfrm>
        </p:spPr>
        <p:txBody>
          <a:bodyPr>
            <a:normAutofit/>
          </a:bodyPr>
          <a:lstStyle/>
          <a:p>
            <a:pPr marL="342900" indent="-342900">
              <a:buClr>
                <a:schemeClr val="accent2"/>
              </a:buClr>
              <a:buFont typeface="Wingdings" panose="05000000000000000000" pitchFamily="2" charset="2"/>
              <a:buChar char="§"/>
            </a:pP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The</a:t>
            </a:r>
            <a:r>
              <a:rPr lang="en-US" sz="2400" i="1" dirty="0">
                <a:latin typeface="Open Sans Semibold" panose="020B0706030804020204" pitchFamily="34" charset="0"/>
                <a:ea typeface="Open Sans Semibold" panose="020B0706030804020204" pitchFamily="34" charset="0"/>
                <a:cs typeface="Open Sans Semibold" panose="020B0706030804020204" pitchFamily="34" charset="0"/>
              </a:rPr>
              <a:t> Test Information Distribution Engine (TIDE) User Guide </a:t>
            </a:r>
            <a:r>
              <a:rPr lang="en-US" sz="2400" dirty="0">
                <a:latin typeface="Open Sans Semibold" panose="020B0706030804020204" pitchFamily="34" charset="0"/>
                <a:ea typeface="Open Sans Semibold" panose="020B0706030804020204" pitchFamily="34" charset="0"/>
                <a:cs typeface="Open Sans Semibold" panose="020B0706030804020204" pitchFamily="34" charset="0"/>
              </a:rPr>
              <a:t>includes information on the user, student, and test management system. </a:t>
            </a:r>
            <a:endParaRPr lang="en-US"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342900" indent="-342900">
              <a:lnSpc>
                <a:spcPct val="100000"/>
              </a:lnSpc>
              <a:buClr>
                <a:schemeClr val="accent2"/>
              </a:buClr>
              <a:buFont typeface="Wingdings" panose="05000000000000000000" pitchFamily="2" charset="2"/>
              <a:buChar char="§"/>
              <a:defRPr/>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The </a:t>
            </a:r>
            <a:r>
              <a:rPr lang="en-US" sz="2400" b="1" i="1" dirty="0">
                <a:latin typeface="Open Sans Semibold" panose="020B0706030804020204" pitchFamily="34" charset="0"/>
                <a:ea typeface="Open Sans Semibold" panose="020B0706030804020204" pitchFamily="34" charset="0"/>
                <a:cs typeface="Open Sans Semibold" panose="020B0706030804020204" pitchFamily="34" charset="0"/>
              </a:rPr>
              <a:t>Data Entry Interface (DEI) User Guide </a:t>
            </a: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includes information on the system used to enter students’ ratings for TELPAS Alternate. </a:t>
            </a:r>
          </a:p>
          <a:p>
            <a:pPr marL="342900" indent="-342900">
              <a:lnSpc>
                <a:spcPct val="100000"/>
              </a:lnSpc>
              <a:buClr>
                <a:schemeClr val="accent2"/>
              </a:buClr>
              <a:buFont typeface="Wingdings" panose="05000000000000000000" pitchFamily="2" charset="2"/>
              <a:buChar char="§"/>
              <a:defRPr/>
            </a:pP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Both guides can be found in the </a:t>
            </a: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hlinkClick r:id="rId4"/>
              </a:rPr>
              <a:t>System User Guides </a:t>
            </a:r>
            <a:r>
              <a:rPr lang="en-US" sz="2400" b="1" dirty="0">
                <a:latin typeface="Open Sans Semibold" panose="020B0706030804020204" pitchFamily="34" charset="0"/>
                <a:ea typeface="Open Sans Semibold" panose="020B0706030804020204" pitchFamily="34" charset="0"/>
                <a:cs typeface="Open Sans Semibold" panose="020B0706030804020204" pitchFamily="34" charset="0"/>
              </a:rPr>
              <a:t>section of the DCCR.  </a:t>
            </a:r>
          </a:p>
        </p:txBody>
      </p:sp>
      <p:pic>
        <p:nvPicPr>
          <p:cNvPr id="5" name="Picture 4" descr="It is a screenshot of the System User Guides section in the DCCR. ">
            <a:extLst>
              <a:ext uri="{FF2B5EF4-FFF2-40B4-BE49-F238E27FC236}">
                <a16:creationId xmlns:a16="http://schemas.microsoft.com/office/drawing/2014/main" id="{EB2EEB82-8843-0C5C-FDE4-0964769FC95B}"/>
              </a:ext>
            </a:extLst>
          </p:cNvPr>
          <p:cNvPicPr>
            <a:picLocks noChangeAspect="1"/>
          </p:cNvPicPr>
          <p:nvPr/>
        </p:nvPicPr>
        <p:blipFill rotWithShape="1">
          <a:blip r:embed="rId5"/>
          <a:srcRect l="764" t="15822" r="2301" b="22226"/>
          <a:stretch/>
        </p:blipFill>
        <p:spPr bwMode="auto">
          <a:xfrm>
            <a:off x="2170162" y="1269298"/>
            <a:ext cx="7130248" cy="2563367"/>
          </a:xfrm>
          <a:prstGeom prst="rect">
            <a:avLst/>
          </a:prstGeom>
          <a:ln>
            <a:solidFill>
              <a:schemeClr val="accent1"/>
            </a:solid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881021078"/>
      </p:ext>
    </p:extLst>
  </p:cSld>
  <p:clrMapOvr>
    <a:masterClrMapping/>
  </p:clrMapOvr>
  <mc:AlternateContent xmlns:mc="http://schemas.openxmlformats.org/markup-compatibility/2006" xmlns:p14="http://schemas.microsoft.com/office/powerpoint/2010/main">
    <mc:Choice Requires="p14">
      <p:transition spd="med" p14:dur="700" advClick="0" advTm="28897">
        <p:fade/>
      </p:transition>
    </mc:Choice>
    <mc:Fallback xmlns="">
      <p:transition spd="med" advClick="0" advTm="28897">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2F5CAC"/>
                </a:solidFill>
              </a:rPr>
              <a:t>Resources for Test Administrators</a:t>
            </a:r>
          </a:p>
        </p:txBody>
      </p:sp>
      <p:pic>
        <p:nvPicPr>
          <p:cNvPr id="7" name="Picture 6" descr="It is a screenshot of the front cover of the TELPAS Alternate Test Administrator Manual. ">
            <a:extLst>
              <a:ext uri="{FF2B5EF4-FFF2-40B4-BE49-F238E27FC236}">
                <a16:creationId xmlns:a16="http://schemas.microsoft.com/office/drawing/2014/main" id="{B8481AF0-0F9D-B2D5-6FC1-0563968A14FE}"/>
              </a:ext>
            </a:extLst>
          </p:cNvPr>
          <p:cNvPicPr>
            <a:picLocks noChangeAspect="1"/>
          </p:cNvPicPr>
          <p:nvPr/>
        </p:nvPicPr>
        <p:blipFill rotWithShape="1">
          <a:blip r:embed="rId4"/>
          <a:srcRect l="34849" t="17630" r="32276" b="15225"/>
          <a:stretch/>
        </p:blipFill>
        <p:spPr bwMode="auto">
          <a:xfrm>
            <a:off x="1654275" y="1748173"/>
            <a:ext cx="3808062" cy="4373824"/>
          </a:xfrm>
          <a:prstGeom prst="rect">
            <a:avLst/>
          </a:prstGeom>
          <a:ln>
            <a:solidFill>
              <a:schemeClr val="accent1"/>
            </a:solidFill>
          </a:ln>
          <a:extLst>
            <a:ext uri="{53640926-AAD7-44D8-BBD7-CCE9431645EC}">
              <a14:shadowObscured xmlns:a14="http://schemas.microsoft.com/office/drawing/2010/main"/>
            </a:ext>
          </a:extLst>
        </p:spPr>
      </p:pic>
      <p:sp>
        <p:nvSpPr>
          <p:cNvPr id="11" name="Text Placeholder 10">
            <a:extLst>
              <a:ext uri="{FF2B5EF4-FFF2-40B4-BE49-F238E27FC236}">
                <a16:creationId xmlns:a16="http://schemas.microsoft.com/office/drawing/2014/main" id="{45E76D4A-51EA-4439-AA72-83A7F2FB7464}"/>
              </a:ext>
            </a:extLst>
          </p:cNvPr>
          <p:cNvSpPr>
            <a:spLocks noGrp="1"/>
          </p:cNvSpPr>
          <p:nvPr>
            <p:ph type="body" sz="quarter" idx="15"/>
          </p:nvPr>
        </p:nvSpPr>
        <p:spPr>
          <a:xfrm>
            <a:off x="6566064" y="1861427"/>
            <a:ext cx="5101055" cy="4260403"/>
          </a:xfrm>
        </p:spPr>
        <p:txBody>
          <a:bodyPr>
            <a:normAutofit fontScale="92500"/>
          </a:bodyPr>
          <a:lstStyle/>
          <a:p>
            <a:pPr marL="457200" indent="-457200">
              <a:lnSpc>
                <a:spcPts val="2380"/>
              </a:lnSpc>
              <a:buFont typeface="Wingdings" panose="05000000000000000000" pitchFamily="2" charset="2"/>
              <a:buChar char="§"/>
            </a:pPr>
            <a:r>
              <a:rPr lang="en-US" b="1" dirty="0">
                <a:latin typeface="Open Sans Semibold" panose="020B0706030804020204" pitchFamily="34" charset="0"/>
                <a:ea typeface="Open Sans Semibold" panose="020B0706030804020204" pitchFamily="34" charset="0"/>
                <a:cs typeface="Open Sans Semibold" panose="020B0706030804020204" pitchFamily="34" charset="0"/>
              </a:rPr>
              <a:t>All test administrators should read and become familiar with the entire </a:t>
            </a:r>
            <a:r>
              <a:rPr lang="en-US" b="1" i="1" dirty="0">
                <a:latin typeface="Open Sans Semibold" panose="020B0706030804020204" pitchFamily="34" charset="0"/>
                <a:ea typeface="Open Sans Semibold" panose="020B0706030804020204" pitchFamily="34" charset="0"/>
                <a:cs typeface="Open Sans Semibold" panose="020B0706030804020204" pitchFamily="34" charset="0"/>
                <a:hlinkClick r:id="rId5"/>
              </a:rPr>
              <a:t>TELPAS Alternate Test Administrator Manual</a:t>
            </a:r>
            <a:r>
              <a:rPr lang="en-US" b="1" dirty="0">
                <a:latin typeface="Open Sans Semibold" panose="020B0706030804020204" pitchFamily="34" charset="0"/>
                <a:ea typeface="Open Sans Semibold" panose="020B0706030804020204" pitchFamily="34" charset="0"/>
                <a:cs typeface="Open Sans Semibold" panose="020B0706030804020204" pitchFamily="34" charset="0"/>
              </a:rPr>
              <a:t>.</a:t>
            </a:r>
          </a:p>
          <a:p>
            <a:pPr>
              <a:lnSpc>
                <a:spcPts val="2380"/>
              </a:lnSpc>
            </a:pPr>
            <a:endParaRPr lang="en-US" sz="1600" b="1"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457200" indent="-457200">
              <a:lnSpc>
                <a:spcPts val="2380"/>
              </a:lnSpc>
              <a:buFont typeface="Wingdings" panose="05000000000000000000" pitchFamily="2" charset="2"/>
              <a:buChar char="§"/>
            </a:pPr>
            <a:r>
              <a:rPr lang="en-US" b="1" dirty="0">
                <a:latin typeface="Open Sans Semibold" panose="020B0706030804020204" pitchFamily="34" charset="0"/>
                <a:ea typeface="Open Sans Semibold" panose="020B0706030804020204" pitchFamily="34" charset="0"/>
                <a:cs typeface="Open Sans Semibold" panose="020B0706030804020204" pitchFamily="34" charset="0"/>
              </a:rPr>
              <a:t>Test administrators should also receive training on security, test procedures, and the DEI system from the district coordinator (DC) or campus coordinator (CC). </a:t>
            </a:r>
          </a:p>
        </p:txBody>
      </p:sp>
      <p:sp>
        <p:nvSpPr>
          <p:cNvPr id="4" name="Footer Placeholder 3">
            <a:extLst>
              <a:ext uri="{FF2B5EF4-FFF2-40B4-BE49-F238E27FC236}">
                <a16:creationId xmlns:a16="http://schemas.microsoft.com/office/drawing/2014/main" id="{909C1B2B-A4DB-4D12-8A64-9789BB4B5AF1}"/>
              </a:ext>
            </a:extLst>
          </p:cNvPr>
          <p:cNvSpPr>
            <a:spLocks noGrp="1"/>
          </p:cNvSpPr>
          <p:nvPr>
            <p:ph type="ftr" sz="quarter" idx="11"/>
          </p:nvPr>
        </p:nvSpPr>
        <p:spPr/>
        <p:txBody>
          <a:bodyPr/>
          <a:lstStyle/>
          <a:p>
            <a:r>
              <a:rPr lang="en-US" dirty="0">
                <a:solidFill>
                  <a:prstClr val="white"/>
                </a:solidFill>
              </a:rPr>
              <a:t>Student Assessment Division</a:t>
            </a:r>
          </a:p>
        </p:txBody>
      </p:sp>
      <p:sp>
        <p:nvSpPr>
          <p:cNvPr id="5" name="Slide Number Placeholder 4">
            <a:extLst>
              <a:ext uri="{FF2B5EF4-FFF2-40B4-BE49-F238E27FC236}">
                <a16:creationId xmlns:a16="http://schemas.microsoft.com/office/drawing/2014/main" id="{072B5BEE-3C92-455F-9145-09435B8E745A}"/>
              </a:ext>
            </a:extLst>
          </p:cNvPr>
          <p:cNvSpPr>
            <a:spLocks noGrp="1"/>
          </p:cNvSpPr>
          <p:nvPr>
            <p:ph type="sldNum" sz="quarter" idx="12"/>
          </p:nvPr>
        </p:nvSpPr>
        <p:spPr/>
        <p:txBody>
          <a:bodyPr/>
          <a:lstStyle/>
          <a:p>
            <a:fld id="{0088AB57-2DBE-44A3-AE96-942C49E954BF}" type="slidenum">
              <a:rPr lang="en-US" smtClean="0">
                <a:solidFill>
                  <a:prstClr val="white"/>
                </a:solidFill>
              </a:rPr>
              <a:pPr/>
              <a:t>7</a:t>
            </a:fld>
            <a:endParaRPr lang="en-US" dirty="0">
              <a:solidFill>
                <a:prstClr val="white"/>
              </a:solidFill>
            </a:endParaRPr>
          </a:p>
        </p:txBody>
      </p:sp>
    </p:spTree>
    <p:custDataLst>
      <p:tags r:id="rId1"/>
    </p:custDataLst>
    <p:extLst>
      <p:ext uri="{BB962C8B-B14F-4D97-AF65-F5344CB8AC3E}">
        <p14:creationId xmlns:p14="http://schemas.microsoft.com/office/powerpoint/2010/main" val="2227097842"/>
      </p:ext>
    </p:extLst>
  </p:cSld>
  <p:clrMapOvr>
    <a:masterClrMapping/>
  </p:clrMapOvr>
  <mc:AlternateContent xmlns:mc="http://schemas.openxmlformats.org/markup-compatibility/2006" xmlns:p14="http://schemas.microsoft.com/office/powerpoint/2010/main">
    <mc:Choice Requires="p14">
      <p:transition spd="med" p14:dur="700" advClick="0" advTm="24966">
        <p:fade/>
      </p:transition>
    </mc:Choice>
    <mc:Fallback xmlns="">
      <p:transition spd="med" advClick="0" advTm="24966">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2F5CAC"/>
                </a:solidFill>
              </a:rPr>
              <a:t>TELPAS Alternate Test Administrators</a:t>
            </a:r>
          </a:p>
        </p:txBody>
      </p:sp>
      <p:sp>
        <p:nvSpPr>
          <p:cNvPr id="3" name="Content Placeholder 2"/>
          <p:cNvSpPr>
            <a:spLocks noGrp="1"/>
          </p:cNvSpPr>
          <p:nvPr>
            <p:ph sz="quarter" idx="13"/>
          </p:nvPr>
        </p:nvSpPr>
        <p:spPr>
          <a:xfrm>
            <a:off x="423863" y="1394847"/>
            <a:ext cx="11604014" cy="5036097"/>
          </a:xfrm>
        </p:spPr>
        <p:txBody>
          <a:bodyPr>
            <a:normAutofit fontScale="85000" lnSpcReduction="20000"/>
          </a:bodyPr>
          <a:lstStyle/>
          <a:p>
            <a:pPr marL="457200" indent="-457200">
              <a:lnSpc>
                <a:spcPct val="100000"/>
              </a:lnSpc>
              <a:buClr>
                <a:schemeClr val="accent2"/>
              </a:buClr>
              <a:buFont typeface="Wingdings" panose="05000000000000000000" pitchFamily="2" charset="2"/>
              <a:buChar char="§"/>
              <a:defRPr/>
            </a:pPr>
            <a:r>
              <a:rPr lang="en-US" b="1" dirty="0">
                <a:latin typeface="Open Sans Semibold" panose="020B0706030804020204"/>
                <a:ea typeface="Open Sans Semibold" panose="020B0706030804020204" pitchFamily="34" charset="0"/>
                <a:cs typeface="Open Sans Semibold" panose="020B0706030804020204" pitchFamily="34" charset="0"/>
              </a:rPr>
              <a:t>Test administrators may include</a:t>
            </a:r>
          </a:p>
          <a:p>
            <a:pPr marL="746125" lvl="1">
              <a:lnSpc>
                <a:spcPct val="100000"/>
              </a:lnSpc>
              <a:buClr>
                <a:srgbClr val="0070C0"/>
              </a:buClr>
              <a:defRPr/>
            </a:pPr>
            <a:r>
              <a:rPr lang="en-US" dirty="0">
                <a:latin typeface="Open Sans Semibold" panose="020B0706030804020204"/>
                <a:ea typeface="Open Sans Semibold" panose="020B0706030804020204" pitchFamily="34" charset="0"/>
                <a:cs typeface="Open Sans Semibold" panose="020B0706030804020204" pitchFamily="34" charset="0"/>
              </a:rPr>
              <a:t>Special education teachers</a:t>
            </a:r>
          </a:p>
          <a:p>
            <a:pPr marL="746125" lvl="1">
              <a:lnSpc>
                <a:spcPct val="100000"/>
              </a:lnSpc>
              <a:buClr>
                <a:srgbClr val="0070C0"/>
              </a:buClr>
              <a:defRPr/>
            </a:pPr>
            <a:r>
              <a:rPr lang="en-US" dirty="0">
                <a:latin typeface="Open Sans Semibold" panose="020B0706030804020204"/>
                <a:ea typeface="Open Sans Semibold" panose="020B0706030804020204" pitchFamily="34" charset="0"/>
                <a:cs typeface="Open Sans Semibold" panose="020B0706030804020204" pitchFamily="34" charset="0"/>
              </a:rPr>
              <a:t>Bilingual or ESL teachers</a:t>
            </a:r>
          </a:p>
          <a:p>
            <a:pPr marL="746125" lvl="1">
              <a:lnSpc>
                <a:spcPct val="100000"/>
              </a:lnSpc>
              <a:buClr>
                <a:srgbClr val="0070C0"/>
              </a:buClr>
              <a:defRPr/>
            </a:pPr>
            <a:r>
              <a:rPr lang="en-US" dirty="0">
                <a:latin typeface="Open Sans Semibold" panose="020B0706030804020204"/>
                <a:ea typeface="Open Sans Semibold" panose="020B0706030804020204" pitchFamily="34" charset="0"/>
                <a:cs typeface="Open Sans Semibold" panose="020B0706030804020204" pitchFamily="34" charset="0"/>
              </a:rPr>
              <a:t>Other service providers who regularly work with the students</a:t>
            </a:r>
          </a:p>
          <a:p>
            <a:pPr marL="457200" indent="-457200">
              <a:lnSpc>
                <a:spcPct val="100000"/>
              </a:lnSpc>
              <a:buClr>
                <a:schemeClr val="accent2"/>
              </a:buClr>
              <a:buFont typeface="Wingdings" panose="05000000000000000000" pitchFamily="2" charset="2"/>
              <a:buChar char="§"/>
              <a:defRPr/>
            </a:pPr>
            <a:r>
              <a:rPr lang="en-US" b="1" dirty="0">
                <a:latin typeface="Open Sans Semibold" panose="020B0706030804020204"/>
                <a:ea typeface="Open Sans Semibold" panose="020B0706030804020204" pitchFamily="34" charset="0"/>
                <a:cs typeface="Open Sans Semibold" panose="020B0706030804020204" pitchFamily="34" charset="0"/>
              </a:rPr>
              <a:t>Test administrators must have a high level of interaction and familiarity with the student.</a:t>
            </a:r>
          </a:p>
          <a:p>
            <a:pPr marL="457200" indent="-457200">
              <a:lnSpc>
                <a:spcPct val="100000"/>
              </a:lnSpc>
              <a:buClr>
                <a:schemeClr val="accent2"/>
              </a:buClr>
              <a:buFont typeface="Wingdings" panose="05000000000000000000" pitchFamily="2" charset="2"/>
              <a:buChar char="§"/>
              <a:defRPr/>
            </a:pPr>
            <a:r>
              <a:rPr lang="en-US" b="1" dirty="0">
                <a:latin typeface="Open Sans Semibold" panose="020B0706030804020204"/>
                <a:ea typeface="Open Sans Semibold" panose="020B0706030804020204" pitchFamily="34" charset="0"/>
                <a:cs typeface="Open Sans Semibold" panose="020B0706030804020204" pitchFamily="34" charset="0"/>
              </a:rPr>
              <a:t>Test administrators must hold valid education credentials, such as Texas educator certificates and permits.</a:t>
            </a:r>
          </a:p>
          <a:p>
            <a:pPr marL="457200" indent="-457200">
              <a:lnSpc>
                <a:spcPct val="100000"/>
              </a:lnSpc>
              <a:buClr>
                <a:schemeClr val="accent2"/>
              </a:buClr>
              <a:buFont typeface="Wingdings" panose="05000000000000000000" pitchFamily="2" charset="2"/>
              <a:buChar char="§"/>
              <a:defRPr/>
            </a:pPr>
            <a:r>
              <a:rPr lang="en-US" b="1" dirty="0">
                <a:latin typeface="Open Sans Semibold" panose="020B0706030804020204"/>
                <a:ea typeface="Open Sans Semibold" panose="020B0706030804020204" pitchFamily="34" charset="0"/>
                <a:cs typeface="Open Sans Semibold" panose="020B0706030804020204" pitchFamily="34" charset="0"/>
              </a:rPr>
              <a:t>Test administrators must sign the security oath before handling secure test materials. </a:t>
            </a:r>
          </a:p>
          <a:p>
            <a:pPr marL="457200" indent="-457200">
              <a:lnSpc>
                <a:spcPct val="100000"/>
              </a:lnSpc>
              <a:buFont typeface="Arial" panose="020B0604020202020204" pitchFamily="34" charset="0"/>
              <a:buChar char="•"/>
              <a:defRPr/>
            </a:pPr>
            <a:endParaRPr lang="en-US" b="1" dirty="0">
              <a:latin typeface="Open Sans Semibold" panose="020B0706030804020204"/>
              <a:ea typeface="Open Sans Semibold" panose="020B0706030804020204" pitchFamily="34" charset="0"/>
              <a:cs typeface="Open Sans Semibold" panose="020B0706030804020204" pitchFamily="34" charset="0"/>
            </a:endParaRPr>
          </a:p>
          <a:p>
            <a:pPr>
              <a:lnSpc>
                <a:spcPct val="110000"/>
              </a:lnSpc>
              <a:defRPr/>
            </a:pPr>
            <a:r>
              <a:rPr lang="en-US" b="1" dirty="0">
                <a:solidFill>
                  <a:srgbClr val="2F5CAC"/>
                </a:solidFill>
                <a:latin typeface="Open Sans Semibold" panose="020B0706030804020204"/>
              </a:rPr>
              <a:t>Note: Districts must assign the same test administrator to evaluate a student in all four language domains.</a:t>
            </a:r>
          </a:p>
        </p:txBody>
      </p:sp>
      <p:sp>
        <p:nvSpPr>
          <p:cNvPr id="5" name="Footer Placeholder 4">
            <a:extLst>
              <a:ext uri="{FF2B5EF4-FFF2-40B4-BE49-F238E27FC236}">
                <a16:creationId xmlns:a16="http://schemas.microsoft.com/office/drawing/2014/main" id="{311C0165-1E96-412C-9168-4679F25821AE}"/>
              </a:ext>
            </a:extLst>
          </p:cNvPr>
          <p:cNvSpPr>
            <a:spLocks noGrp="1"/>
          </p:cNvSpPr>
          <p:nvPr>
            <p:ph type="ftr" sz="quarter" idx="11"/>
          </p:nvPr>
        </p:nvSpPr>
        <p:spPr/>
        <p:txBody>
          <a:bodyPr/>
          <a:lstStyle/>
          <a:p>
            <a:r>
              <a:rPr lang="en-US" dirty="0">
                <a:solidFill>
                  <a:prstClr val="white"/>
                </a:solidFill>
              </a:rPr>
              <a:t>Student Assessment Division</a:t>
            </a:r>
          </a:p>
        </p:txBody>
      </p:sp>
      <p:sp>
        <p:nvSpPr>
          <p:cNvPr id="6" name="Slide Number Placeholder 5">
            <a:extLst>
              <a:ext uri="{FF2B5EF4-FFF2-40B4-BE49-F238E27FC236}">
                <a16:creationId xmlns:a16="http://schemas.microsoft.com/office/drawing/2014/main" id="{BD98B451-D7A6-45EC-B51B-5469F1AA98BF}"/>
              </a:ext>
            </a:extLst>
          </p:cNvPr>
          <p:cNvSpPr>
            <a:spLocks noGrp="1"/>
          </p:cNvSpPr>
          <p:nvPr>
            <p:ph type="sldNum" sz="quarter" idx="12"/>
          </p:nvPr>
        </p:nvSpPr>
        <p:spPr/>
        <p:txBody>
          <a:bodyPr/>
          <a:lstStyle/>
          <a:p>
            <a:fld id="{0088AB57-2DBE-44A3-AE96-942C49E954BF}" type="slidenum">
              <a:rPr lang="en-US" smtClean="0">
                <a:solidFill>
                  <a:prstClr val="white"/>
                </a:solidFill>
              </a:rPr>
              <a:pPr/>
              <a:t>8</a:t>
            </a:fld>
            <a:endParaRPr lang="en-US" dirty="0">
              <a:solidFill>
                <a:prstClr val="white"/>
              </a:solidFill>
            </a:endParaRPr>
          </a:p>
        </p:txBody>
      </p:sp>
    </p:spTree>
    <p:custDataLst>
      <p:tags r:id="rId1"/>
    </p:custDataLst>
    <p:extLst>
      <p:ext uri="{BB962C8B-B14F-4D97-AF65-F5344CB8AC3E}">
        <p14:creationId xmlns:p14="http://schemas.microsoft.com/office/powerpoint/2010/main" val="3901337313"/>
      </p:ext>
    </p:extLst>
  </p:cSld>
  <p:clrMapOvr>
    <a:masterClrMapping/>
  </p:clrMapOvr>
  <mc:AlternateContent xmlns:mc="http://schemas.openxmlformats.org/markup-compatibility/2006" xmlns:p14="http://schemas.microsoft.com/office/powerpoint/2010/main">
    <mc:Choice Requires="p14">
      <p:transition spd="med" p14:dur="700" advClick="0" advTm="41574">
        <p:fade/>
      </p:transition>
    </mc:Choice>
    <mc:Fallback xmlns="">
      <p:transition spd="med" advClick="0" advTm="41574">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68C14-4BF4-42D3-AA25-94413FD589AB}"/>
              </a:ext>
            </a:extLst>
          </p:cNvPr>
          <p:cNvSpPr>
            <a:spLocks noGrp="1"/>
          </p:cNvSpPr>
          <p:nvPr>
            <p:ph type="title"/>
          </p:nvPr>
        </p:nvSpPr>
        <p:spPr/>
        <p:txBody>
          <a:bodyPr/>
          <a:lstStyle/>
          <a:p>
            <a:r>
              <a:rPr lang="en-US" dirty="0">
                <a:solidFill>
                  <a:srgbClr val="2F5CAC"/>
                </a:solidFill>
              </a:rPr>
              <a:t>Paraprofessionals</a:t>
            </a:r>
          </a:p>
        </p:txBody>
      </p:sp>
      <p:sp>
        <p:nvSpPr>
          <p:cNvPr id="5" name="Content Placeholder 4">
            <a:extLst>
              <a:ext uri="{FF2B5EF4-FFF2-40B4-BE49-F238E27FC236}">
                <a16:creationId xmlns:a16="http://schemas.microsoft.com/office/drawing/2014/main" id="{3829C0DC-CBF4-4D0C-B752-FD48A3654912}"/>
              </a:ext>
            </a:extLst>
          </p:cNvPr>
          <p:cNvSpPr>
            <a:spLocks noGrp="1"/>
          </p:cNvSpPr>
          <p:nvPr>
            <p:ph idx="13"/>
          </p:nvPr>
        </p:nvSpPr>
        <p:spPr>
          <a:xfrm>
            <a:off x="838200" y="1457136"/>
            <a:ext cx="10515599" cy="4757684"/>
          </a:xfrm>
        </p:spPr>
        <p:txBody>
          <a:bodyPr>
            <a:normAutofit/>
          </a:bodyPr>
          <a:lstStyle/>
          <a:p>
            <a:pPr marL="0" indent="0">
              <a:buNone/>
            </a:pPr>
            <a:r>
              <a:rPr lang="en-US" sz="2400" dirty="0"/>
              <a:t>Certified and noncertified paraprofessionals</a:t>
            </a:r>
          </a:p>
          <a:p>
            <a:pPr>
              <a:buClr>
                <a:schemeClr val="accent2"/>
              </a:buClr>
              <a:buFont typeface="Wingdings" panose="05000000000000000000" pitchFamily="2" charset="2"/>
              <a:buChar char="§"/>
            </a:pPr>
            <a:r>
              <a:rPr lang="en-US" sz="2400" dirty="0"/>
              <a:t>may serve as test administrators or assistants only if they are trained in test administration procedures and sign the oath, and</a:t>
            </a:r>
          </a:p>
          <a:p>
            <a:pPr>
              <a:buClr>
                <a:schemeClr val="accent2"/>
              </a:buClr>
              <a:buFont typeface="Wingdings" panose="05000000000000000000" pitchFamily="2" charset="2"/>
              <a:buChar char="§"/>
            </a:pPr>
            <a:r>
              <a:rPr lang="en-US" sz="2400" dirty="0"/>
              <a:t>must be supervised, either directly or indirectly, by a certified professional on the same campus throughout the test administration.</a:t>
            </a:r>
          </a:p>
        </p:txBody>
      </p:sp>
      <p:sp>
        <p:nvSpPr>
          <p:cNvPr id="3" name="Footer Placeholder 2">
            <a:extLst>
              <a:ext uri="{FF2B5EF4-FFF2-40B4-BE49-F238E27FC236}">
                <a16:creationId xmlns:a16="http://schemas.microsoft.com/office/drawing/2014/main" id="{97378EBC-61AD-42CD-9197-6161A18609B5}"/>
              </a:ext>
            </a:extLst>
          </p:cNvPr>
          <p:cNvSpPr>
            <a:spLocks noGrp="1"/>
          </p:cNvSpPr>
          <p:nvPr>
            <p:ph type="ftr" sz="quarter" idx="11"/>
          </p:nvPr>
        </p:nvSpPr>
        <p:spPr/>
        <p:txBody>
          <a:bodyPr/>
          <a:lstStyle/>
          <a:p>
            <a:r>
              <a:rPr lang="en-US" dirty="0">
                <a:solidFill>
                  <a:prstClr val="white"/>
                </a:solidFill>
              </a:rPr>
              <a:t>Student Assessment Division</a:t>
            </a:r>
          </a:p>
        </p:txBody>
      </p:sp>
      <p:sp>
        <p:nvSpPr>
          <p:cNvPr id="4" name="Slide Number Placeholder 3">
            <a:extLst>
              <a:ext uri="{FF2B5EF4-FFF2-40B4-BE49-F238E27FC236}">
                <a16:creationId xmlns:a16="http://schemas.microsoft.com/office/drawing/2014/main" id="{DC471755-C3F9-4DB5-BE09-1602B1781CB5}"/>
              </a:ext>
            </a:extLst>
          </p:cNvPr>
          <p:cNvSpPr>
            <a:spLocks noGrp="1"/>
          </p:cNvSpPr>
          <p:nvPr>
            <p:ph type="sldNum" sz="quarter" idx="12"/>
          </p:nvPr>
        </p:nvSpPr>
        <p:spPr/>
        <p:txBody>
          <a:bodyPr/>
          <a:lstStyle/>
          <a:p>
            <a:fld id="{0088AB57-2DBE-44A3-AE96-942C49E954BF}" type="slidenum">
              <a:rPr lang="en-US" smtClean="0">
                <a:solidFill>
                  <a:prstClr val="white"/>
                </a:solidFill>
              </a:rPr>
              <a:pPr/>
              <a:t>9</a:t>
            </a:fld>
            <a:endParaRPr lang="en-US" dirty="0">
              <a:solidFill>
                <a:prstClr val="white"/>
              </a:solidFill>
            </a:endParaRPr>
          </a:p>
        </p:txBody>
      </p:sp>
    </p:spTree>
    <p:custDataLst>
      <p:tags r:id="rId1"/>
    </p:custDataLst>
    <p:extLst>
      <p:ext uri="{BB962C8B-B14F-4D97-AF65-F5344CB8AC3E}">
        <p14:creationId xmlns:p14="http://schemas.microsoft.com/office/powerpoint/2010/main" val="1123431328"/>
      </p:ext>
    </p:extLst>
  </p:cSld>
  <p:clrMapOvr>
    <a:masterClrMapping/>
  </p:clrMapOvr>
  <mc:AlternateContent xmlns:mc="http://schemas.openxmlformats.org/markup-compatibility/2006" xmlns:p14="http://schemas.microsoft.com/office/powerpoint/2010/main">
    <mc:Choice Requires="p14">
      <p:transition spd="med" p14:dur="700" advClick="0" advTm="22127">
        <p:fade/>
      </p:transition>
    </mc:Choice>
    <mc:Fallback xmlns="">
      <p:transition spd="med" advClick="0" advTm="22127">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ER_PHOTO_0" val="jpg|/9j/4AAQSkZJRgABAgEAkACQAAD/4gxYSUNDX1BST0ZJTEUAAQEAAAxITGlubwIQAABtbnRyUkdC&#10;IFhZWiAHzgACAAkABgAxAABhY3NwTVNGVAAAAABJRUMgc1JHQgAAAAAAAAAAAAAAAAAA9tYAAQAA&#10;AADTLUhQICAAAAAAAAAAAAAAAAAAAAAAAAAAAAAAAAAAAAAAAAAAAAAAAAAAAAAAAAAAAAAAABFj&#10;cHJ0AAABUAAAADNkZXNjAAABhAAAAGx3dHB0AAAB8AAAABRia3B0AAACBAAAABRyWFlaAAACGAAA&#10;ABRnWFlaAAACLAAAABRiWFlaAAACQAAAABRkbW5kAAACVAAAAHBkbWRkAAACxAAAAIh2dWVkAAAD&#10;TAAAAIZ2aWV3AAAD1AAAACRsdW1pAAAD+AAAABRtZWFzAAAEDAAAACR0ZWNoAAAEMAAAAAxyVFJD&#10;AAAEPAAACAxnVFJDAAAEPAAACAxiVFJDAAAEPAAACAx0ZXh0AAAAAENvcHlyaWdodCAoYykgMTk5&#10;OCBIZXdsZXR0LVBhY2thcmQgQ29tcGFueQAAZGVzYwAAAAAAAAASc1JHQiBJRUM2MTk2Ni0yLjEA&#10;AAAAAAAAAAAAABJzUkdCIElFQzYxOTY2LTIuMQAAAAAAAAAAAAAAAAAAAAAAAAAAAAAAAAAAAAAA&#10;AAAAAAAAAAAAAAAAAAAAAAAAAAAAWFlaIAAAAAAAAPNRAAEAAAABFsxYWVogAAAAAAAAAAAAAAAA&#10;AAAAAFhZWiAAAAAAAABvogAAOPUAAAOQWFlaIAAAAAAAAGKZAAC3hQAAGNpYWVogAAAAAAAAJKAA&#10;AA+EAAC2z2Rlc2MAAAAAAAAAFklFQyBodHRwOi8vd3d3LmllYy5jaAAAAAAAAAAAAAAAFklFQyBo&#10;dHRwOi8vd3d3LmllYy5jaAAAAAAAAAAAAAAAAAAAAAAAAAAAAAAAAAAAAAAAAAAAAAAAAAAAAAAA&#10;AAAAAABkZXNjAAAAAAAAAC5JRUMgNjE5NjYtMi4xIERlZmF1bHQgUkdCIGNvbG91ciBzcGFjZSAt&#10;IHNSR0IAAAAAAAAAAAAAAC5JRUMgNjE5NjYtMi4xIERlZmF1bHQgUkdCIGNvbG91ciBzcGFjZSAt&#10;IHNSR0IAAAAAAAAAAAAAAAAAAAAAAAAAAAAAZGVzYwAAAAAAAAAsUmVmZXJlbmNlIFZpZXdpbmcg&#10;Q29uZGl0aW9uIGluIElFQzYxOTY2LTIuMQAAAAAAAAAAAAAALFJlZmVyZW5jZSBWaWV3aW5nIENv&#10;bmRpdGlvbiBpbiBJRUM2MTk2Ni0yLjEAAAAAAAAAAAAAAAAAAAAAAAAAAAAAAAAAAHZpZXcAAAAA&#10;ABOk/gAUXy4AEM8UAAPtzAAEEwsAA1yeAAAAAVhZWiAAAAAAAEwJVgBQAAAAVx/nbWVhcwAAAAAA&#10;AAABAAAAAAAAAAAAAAAAAAAAAAAAAo8AAAACc2lnIAAAAABDUlQgY3VydgAAAAAAAAQAAAAABQAK&#10;AA8AFAAZAB4AIwAoAC0AMgA3ADsAQABFAEoATwBUAFkAXgBjAGgAbQByAHcAfACBAIYAiwCQAJUA&#10;mgCfAKQAqQCuALIAtwC8AMEAxgDLANAA1QDbAOAA5QDrAPAA9gD7AQEBBwENARMBGQEfASUBKwEy&#10;ATgBPgFFAUwBUgFZAWABZwFuAXUBfAGDAYsBkgGaAaEBqQGxAbkBwQHJAdEB2QHhAekB8gH6AgMC&#10;DAIUAh0CJgIvAjgCQQJLAlQCXQJnAnECegKEAo4CmAKiAqwCtgLBAssC1QLgAusC9QMAAwsDFgMh&#10;Ay0DOANDA08DWgNmA3IDfgOKA5YDogOuA7oDxwPTA+AD7AP5BAYEEwQgBC0EOwRIBFUEYwRxBH4E&#10;jASaBKgEtgTEBNME4QTwBP4FDQUcBSsFOgVJBVgFZwV3BYYFlgWmBbUFxQXVBeUF9gYGBhYGJwY3&#10;BkgGWQZqBnsGjAadBq8GwAbRBuMG9QcHBxkHKwc9B08HYQd0B4YHmQesB78H0gflB/gICwgfCDII&#10;RghaCG4IggiWCKoIvgjSCOcI+wkQCSUJOglPCWQJeQmPCaQJugnPCeUJ+woRCicKPQpUCmoKgQqY&#10;Cq4KxQrcCvMLCwsiCzkLUQtpC4ALmAuwC8gL4Qv5DBIMKgxDDFwMdQyODKcMwAzZDPMNDQ0mDUAN&#10;Wg10DY4NqQ3DDd4N+A4TDi4OSQ5kDn8Omw62DtIO7g8JDyUPQQ9eD3oPlg+zD88P7BAJECYQQxBh&#10;EH4QmxC5ENcQ9RETETERTxFtEYwRqhHJEegSBxImEkUSZBKEEqMSwxLjEwMTIxNDE2MTgxOkE8UT&#10;5RQGFCcUSRRqFIsUrRTOFPAVEhU0FVYVeBWbFb0V4BYDFiYWSRZsFo8WshbWFvoXHRdBF2UXiReu&#10;F9IX9xgbGEAYZRiKGK8Y1Rj6GSAZRRlrGZEZtxndGgQaKhpRGncanhrFGuwbFBs7G2MbihuyG9oc&#10;AhwqHFIcexyjHMwc9R0eHUcdcB2ZHcMd7B4WHkAeah6UHr4e6R8THz4faR+UH78f6iAVIEEgbCCY&#10;IMQg8CEcIUghdSGhIc4h+yInIlUigiKvIt0jCiM4I2YjlCPCI/AkHyRNJHwkqyTaJQklOCVoJZcl&#10;xyX3JicmVyaHJrcm6CcYJ0kneierJ9woDSg/KHEooijUKQYpOClrKZ0p0CoCKjUqaCqbKs8rAis2&#10;K2krnSvRLAUsOSxuLKIs1y0MLUEtdi2rLeEuFi5MLoIuty7uLyQvWi+RL8cv/jA1MGwwpDDbMRIx&#10;SjGCMbox8jIqMmMymzLUMw0zRjN/M7gz8TQrNGU0njTYNRM1TTWHNcI1/TY3NnI2rjbpNyQ3YDec&#10;N9c4FDhQOIw4yDkFOUI5fzm8Ofk6Njp0OrI67zstO2s7qjvoPCc8ZTykPOM9Ij1hPaE94D4gPmA+&#10;oD7gPyE/YT+iP+JAI0BkQKZA50EpQWpBrEHuQjBCckK1QvdDOkN9Q8BEA0RHRIpEzkUSRVVFmkXe&#10;RiJGZ0arRvBHNUd7R8BIBUhLSJFI10kdSWNJqUnwSjdKfUrESwxLU0uaS+JMKkxyTLpNAk1KTZNN&#10;3E4lTm5Ot08AT0lPk0/dUCdQcVC7UQZRUFGbUeZSMVJ8UsdTE1NfU6pT9lRCVI9U21UoVXVVwlYP&#10;VlxWqVb3V0RXklfgWC9YfVjLWRpZaVm4WgdaVlqmWvVbRVuVW+VcNVyGXNZdJ114XcleGl5sXr1f&#10;D19hX7NgBWBXYKpg/GFPYaJh9WJJYpxi8GNDY5dj62RAZJRk6WU9ZZJl52Y9ZpJm6Gc9Z5Nn6Wg/&#10;aJZo7GlDaZpp8WpIap9q92tPa6dr/2xXbK9tCG1gbbluEm5rbsRvHm94b9FwK3CGcOBxOnGVcfBy&#10;S3KmcwFzXXO4dBR0cHTMdSh1hXXhdj52m3b4d1Z3s3gReG54zHkqeYl553pGeqV7BHtje8J8IXyB&#10;fOF9QX2hfgF+Yn7CfyN/hH/lgEeAqIEKgWuBzYIwgpKC9INXg7qEHYSAhOOFR4Wrhg6GcobXhzuH&#10;n4gEiGmIzokziZmJ/opkisqLMIuWi/yMY4zKjTGNmI3/jmaOzo82j56QBpBukNaRP5GokhGSepLj&#10;k02TtpQglIqU9JVflcmWNJaflwqXdZfgmEyYuJkkmZCZ/JpomtWbQpuvnByciZz3nWSd0p5Anq6f&#10;HZ+Ln/qgaaDYoUehtqImopajBqN2o+akVqTHpTilqaYapoum/adup+CoUqjEqTepqaocqo+rAqt1&#10;q+msXKzQrUStuK4trqGvFq+LsACwdbDqsWCx1rJLssKzOLOutCW0nLUTtYq2AbZ5tvC3aLfguFm4&#10;0blKucK6O7q1uy67p7whvJu9Fb2Pvgq+hL7/v3q/9cBwwOzBZ8Hjwl/C28NYw9TEUcTOxUvFyMZG&#10;xsPHQce/yD3IvMk6ybnKOMq3yzbLtsw1zLXNNc21zjbOts83z7jQOdC60TzRvtI/0sHTRNPG1EnU&#10;y9VO1dHWVdbY11zX4Nhk2OjZbNnx2nba+9uA3AXcit0Q3ZbeHN6i3ynfr+A24L3hROHM4lPi2+Nj&#10;4+vkc+T85YTmDeaW5x/nqegy6LzpRunQ6lvq5etw6/vshu0R7ZzuKO6070DvzPBY8OXxcvH/8ozz&#10;GfOn9DT0wvVQ9d72bfb794r4Gfio+Tj5x/pX+uf7d/wH/Jj9Kf26/kv+3P9t////7gAOQWRvYmUA&#10;ZAAAAAAB/9sAQwAMCAgICAgMCAgMEAsLCwwPDg0NDhQSDg4TExIXFBIUFBobFxQUGx4eJxsUJCcn&#10;JyckMjU1NTI7Ozs7Ozs7Ozs7/9sAQwENCgoMCgwODAwOEQ4ODA0RFBQPDxEUEBEYERAUFBMUFRUU&#10;ExQVFRUVFRUVGhoaGhoaHh4eHh4jIyMjJycnLCws/9sAQwINCgoMCgwODAwOEQ4ODA0RFBQPDxEU&#10;EBEYERAUFBMUFRUUExQVFRUVFRUVGhoaGhoaHh4eHh4jIyMjJycnLCws/8AAEQgANgH4AwAiAAER&#10;AQIRAv/EAB8AAAEFAQEBAQEBAAAAAAAAAAABAgMEBQYHCAkKC//EALUQAAIBAwMCBAMFBQQEAAAB&#10;fQECAwAEEQUSITFBBhNRYQcicRQygZGhCCNCscEVUtHwJDNicoIJChYXGBkaJSYnKCkqNDU2Nzg5&#10;OkNERUZHSElKU1RVVldYWVpjZGVmZ2hpanN0dXZ3eHl6g4SFhoeIiYqSk5SVlpeYmZqio6Slpqeo&#10;qaqys7S1tre4ubrCw8TFxsfIycrS09TV1tfY2drh4uPk5ebn6Onq8fLz9PX29/j5+v/EAB8BAAMB&#10;AQEBAQEBAQEAAAAAAAABAgMEBQYHCAkKC//EALURAAIBAgQEAwQHBQQEAAECdwABAgMRBAUhMQYS&#10;QVEHYXETIjKBCBRCkaGxwQkjM1LwFWJy0QoWJDThJfEXGBkaJicoKSo1Njc4OTpDREVGR0hJSlNU&#10;VVZXWFlaY2RlZmdoaWpzdHV2d3h5eoKDhIWGh4iJipKTlJWWl5iZmqKjpKWmp6ipqrKztLW2t7i5&#10;usLDxMXGx8jJytLT1NXW19jZ2uLj5OXm5+jp6vLz9PX29/j5+v/aAAwDAAABEQIRAD8A9VooooAK&#10;KKKACiiigAooooAKKKKACsPw3rg1iTUFLZ8i7Plf9cW4T/0A1Z8SX/8AZ2iXdyDh/KKR+u6T5FP4&#10;ZzXC+Br/AOx66kTHCXaNCfTd95P1XH4100aHtKFWdtY2t8tX+BzVq/s69KF9JXv89F+J6bRRRXMd&#10;IUUUUAFFFFABRRRQAUUUUAFFFFABRRRQAUUUUAFFFFABRRRQAUUUUAFFFFABRRRQAUUUUAFFFFAB&#10;RRRQAUUUUAFFFFABRRRQAUUUUAFFFFABRRRQAUUUUAFFFFABRRRQAUUUUAchr2r+LbXVp4NMtpJL&#10;VPL8t1t2lU5RS3zBTn5iaybnxZ4wsgpvIjbhyQplgMYOOuNwGa9FrjPiT/x72P8A10l/ktdmGqU6&#10;k4UnRhqrc1tdFv8AOxx4mnUpwnVVaejvy301e3yuUIfE3ja5iWa3t3ljbO147ZnQ4ODghSDyK6Lw&#10;rqGv3xuv7bheHZ5Xk74mgznfuxkDPQVN4N/5Fqy/3Zf/AEY9bVRiKsLzpxpQjaTXMlro/wBbF0KU&#10;7QqSqzleKfK3pqv0uY3izVLvSNJ+12RCy+ciZYBhg5zwfpXKW/irxleRmW0hadA20vFbmRcjBxlQ&#10;Rnmug8f/APIA/wC3mL/2aqPgbVdMstHkhvLqKCQ3TsFkdUbBWMA4J9q0oqMcN7T2SqS57aq+hnWc&#10;pYnk9q6ceS+jtqUv7f8AHn/PnN/4Cv8A/E12WjzXlxplvNfqUuXTMqspjIOT/CcYqP8A4SHQv+f+&#10;3/7+J/jWgCCMjkGsa1TmSXsVT13StfyNqMOVt+2dTTZu9vMyNdbxHbobnRTFOqjLQOmZOO6kMM/T&#10;r9a5BvH/AIgjYo8cAZTgho3BBHUffFej1i694V0/XFMhHkXWPlnQdfQMONw/Wqw9akvdrU4tfzW1&#10;+fcnEUar96jUkn/LfT5djg9Y8VanrdstpdiJI1kEn7pWUkgEDOWbjmsqCaS3mjuIjtkidXQ+jKQQ&#10;fzFLcwG2uJbZmVzDI0ZZMlSVJGRkDjio69WEIRjaCSi+i21PLnOcpXk25Lq99DpD4/18/wDPAf8A&#10;AD/8VV7SPEHjHXJvLs/KCKR5kzRgRp9Tzz7Dms7wh4cttdmlku5cRWxTdCvDvuzjnsOO3P0r0i2t&#10;rezhW3tY1iiQYVEGAK4cTUoUW4QpRc+7Wiv+Z3YaFeslOdWSh2T1dvyC2jmihVLiXz5QPmk2hAT7&#10;AdBVPX9VTRtLmvTjzANkKnvI33fy6n2FaNee+Lr2bXddh0SyO5IZPKGOhlbh2PsvT8DXLh6Xtqnv&#10;fDH3pdFZf5nTiKvsafu/FL3Y9Xd/5HUeFNcbW9N8ycg3UDbJ8ADPdWwOmR+oNbVebaVNL4R8TvZ3&#10;LfuGbyZGPAMbcxyfhkE/iK9Jp4qkqc7x+CouaNtrPoLC1XUhaXx03yyvvddQrh9W8b39xemw8Pxh&#10;sMUWTb5skhHdV5GPwNdrKnmRPGDt3qy59MjGa8v0q6m8Ja4zX9uWKK0Tr0ba2PnQng9OPUVeDpxn&#10;7STipyhH3YPZ7kYypKHs4qThGcvemt1saUms+PrEefdRyNGOTugQoB7lFBH512Wh3t1qOlwXt5Gs&#10;Usy79qZ27STtPOTyOetR6b4j0fVcLaXC+af+WUn7uT6AHr+Ga0unAqK9TmXK6Mack90uXT0LoU+V&#10;8yrSqRa2b5tfUWiiisDczPEWrroulS3YI80/u4Ae8jdPy6n6VD4W1s63pazSkG5iPlzgYHPUNj3H&#10;65rlPFN5N4h8QxaNZHMcMnkr3BkP+sc+wxj8DUeiXEvhTxNJYXTYgkfyZGPAKnmKT9QfoTXO6z9p&#10;/cT5b9L9z2Y5ZB4Hl0+tyh7ZR+17NacvzWvqekUnTk0tR3ERnt5YQdpkjdAfTcCM/rXQeOrNq7sr&#10;7nFan431G7vTY+HosjcVSQJ5sshHdV5AH1B/Cq8mt+PdPHn3ccjRjk74EKAe5RRj86zdGvpfCetu&#10;dQt2JVGhkTo4BIO9c8H7vHqK9B03xFo+rYW0uFMh/wCWT/JL+Rxn8M1zQbqX5qjjK/wrT8Op72Lj&#10;TwKgqWBp16HIm60lzt33fMk+X8uxLo13dX+l295eRrFLPHvKJnbg/dPOTyMGma5rNvodi15OC5JC&#10;Rxjgu5yQM9hxkmr/AE4Fcv4/065vNNhuLZTILWRmkReTtYY3Y9sc1tNyjBtatL+meVhYUsRi4RqJ&#10;U6VSo/dTskndqN/uRjR+JPGmsFptMjKxKcfuYkZB7bpA2T+NXNH8Q+K/7Wt9M1KDPnvhjLEYWCjl&#10;mBUKDgD0qPwp4w07T7CPS9QUw+UW2zKCyEMxb5gOQefQ12lrd2l9EJ7SVJ0/vIQwB9OOhrKmuezV&#10;Vt9Vf8LHfjqiwzqUpZfSjT96MKnLZ9oy50te9t+hNXnc3jHxK2oS2dntlZZpEjjSIO5Ck9AMk8Cv&#10;RK8u0i4gtfGAnuZFiiS7udzuQqjIkHJPuaqu2nBJuN5WbXyM8npU5xxU50o1XSpc0YyXNquZ2XrY&#10;0v7f8ef8+c3/AICv/wDE1s+F9T8SXt7LHrUEkMKwlkLwtCC+5RjJAzwTxWr/AMJDoX/P/b/9/E/x&#10;q1aX1lfKz2U8c6ocMY2DgHrg4pxhZr945eVzPEYlSpSi8BTpXVvaKDTXo2h880VtDJcTNsjiRndj&#10;0CqMk1wtx4z17Vbs2+gQFFGSoVBNMVH8TZBUD8PxrsNcs5dQ0i7s4P8AWSwsE7ZI5A/HGK4Dwtrq&#10;eGry4h1CB9s21JCBiWNkLdjjj5uaVaTUoxu4xe8ka5Xh6c6FesqUcRXptctKW1nbW3Xr91i5J4h8&#10;b6WRJfxM0eessKiP6bowv867y2eaS2ikuFEczRq0iDkKxAJH4Gq2n6zperL/AKDcJKcZMf3ZAPdT&#10;g/pV6rpxtd87mntfX8TlxtdVeWLwsMNUg3zcsXC97W92ytYx/EniKHw/bK+zzbiYkQx5wOMZYn0G&#10;fxrlYtd8d6kn2qxRxCSceXDGUP0LqxP51b+IunXUjW+pRqXhjjMUmOdhzkE+xzjNWPDvjXSlsrew&#10;vs2skEaRB8FomCgKDkZIPHORj3rKcm6jjKbgktLaX+Z3YajClgadejhoYqpOT5+dc/Kk3oo/d+Yv&#10;hrX/ABFeap/ZmqQABY2kkd42hlUDgHHAOSQOldaTgZ9KZDNBcxrPbusqMPldCGU/QjNE52wyN6Ix&#10;/IGtoJxWsnLzZ5mJqxr1bwoxoaJOEdubq7aW9DmPB/iubVpZLHUmU3H34WACBlH3lwO46/T6V1de&#10;LWs89pOl5bErJC6srjsR0zXrei6rDrOnRX0PBYYkT+44+8v+HtWWHq865ZPVfijvzrL1hpqtSilS&#10;qaOK2jP9FJa+ty9XKTeK5pfFUGk2TL9lWTypmwGLvzuwewB4q94u13+xtNKwti6ucpDjqo/if8Ae&#10;PeuB8O7o/EFhvBBNzEeeuGxg/iDRWq2lGEX1V/8AIMsy9VKFfE1Ypr2U1TT7pO8vk9F5nrdef6h4&#10;v8RR6vc6fZlX8u6liijWIO5CsVA4yScCvQK8wSaK38byTTuscaapMWdjhQN7ck067a5bNq8rXROT&#10;UqdR4h1Kcavs6PNGMlfVf5mh/b/jz/nzm/8AAV//AImtXw1qvii81Ew6xbyRW/kswZ4GhG4FcDJA&#10;9TxWz/wkOhf8/wDb/wDfxP8AGrNpqFjf7jZXEdx5eN/lsHxnOM4+lOMNV+9b8rk18SpUpp4CnSur&#10;e0UGmr9U2g1CV4LC5niOHigldT1wVUkfqK57wt4wTVMWGpFY7z+B+FSX29m9u/at7Vv+QXef9es/&#10;/oDV5JaWV5diWSzQubaPzX2/eCggbh34J7VNapKE48uujujTK8FQxeGrqraLjOHLU6xbTt6pvdHs&#10;1c14013UNEW0Ngyr5xlD7lD/AHdmOv8AvGqvhPxiLvZpmqvi44WGduBJ6K3+16Hv9esHxK+5p/8A&#10;vXH/ALSpzqKVJyg+3qtURhMDKjmNLD4mCknz7q8ZJQk01fdXR02gXk+oaPa3lyQZZYyzkDaM5I6f&#10;hXP67rHi611WeDTLaSS1Qp5brbtKpyilvmCnPzE1s+E/+Rdsf+uR/wDQmrXquVzhH3mnZO632MPa&#10;08Liq7dGFWKnUioTXur39Gl5JWPObnxb4wsgpvIjbhyQplgMYOOuNwGakh8TeNrmJZre3eWNs7Xj&#10;tmdDg4OCFIPIq/8AEn/j3sf+ukv8lrZ8G/8AItWX+7L/AOjHrJRk6jh7SVkr3v6f5no1K2HhgaWL&#10;+p0XKpVceXl0SXPrt/dIfCmoa9ffav7bheHy/K8nfE0Gc79+MgZ6CiugoroiuVJNt26vc8avVjWq&#10;SqRpxpKVvch8KsktPW1wrjPiT/x72P8A10l/ktdnXLeO9Mv9TgtFsIWnMbyFwuOAQuOpHpXRhGo1&#10;4NtJJvV6LZnJi05UJpJttLRavdF/wb/yLVl/uy/+jHrarK8L2txZaDa210hiljEm5G6jLuR+hrVr&#10;Os06tRrVOcvzZpRTVKmno1CP5I5vx/8A8gD/ALeYv/Zq5/wv4Sstd057y4mljdZ2jAj27cBUOeVP&#10;96un8Z2N3qGjfZ7KIzS+fG21cZwN2TziuU0+18c6XAbawhlhiLlyoWJvmIAJ+YE9AK7MPJ/V+WFS&#10;MJ87+Jpaaepx4iK+sc06cpw5F8Kb119Db/4Vzpf/AD83H/kP/wCIrrFXaoUdgB+VcD9o+I3pN/37&#10;g/8Aia7LRzfNplu2pZ+1FP3u4AHdk9hgdKxxKqWi6lWFSzslF3av8l2NsM6d5KnSnTurtyVk7fN9&#10;y7VDXNQGl6Tc3ucNHERH/vt8qfqRV+sHxPpd9rn2bTLc+Vb7zNczN0AHyooH8R5Jx9KxpKLnHndo&#10;3u2+y1f3m1VyUJcivK1kl3ei+482s7K71G5W2s42mlc9B+pJ6Ae5rb1TwPqmnWi3UZF1hczpEDuQ&#10;+394e/6V32k6NYaLb+RZJgnG+RuZHPqT/TpV6uupmMudezS5F0e7/wAjkp5dHkftG+d9Vsv8zzDw&#10;TqH2HXYo2OI7sGBvTJ5T/wAeAH416fXM6/4Ogvn/ALQ0si1vVbfgcRuw5yf7rZ7j8fWuhtpJZbeK&#10;SdDFKyKZEP8AC2PmH51li6kKzjVho2rSi901t6muFpzoqVKeqTvGS2ae/oUPEerLo2lS3QI85h5c&#10;A9ZGzg/h1/CvP/DGr6fpF9JqGoRyzS7CsWwK2C332JZl5xx+Jrd8X6fr2tanHBa2rm0gwiOcBCzY&#10;3ueenb8K6W08PaRa2sVubSCUxoqmR4kZ2IHLEkE5JrSE6VChaXvSrfEotXS6J9jOcKtevePuxo7O&#10;Sdm+rXc4PxXrml688FxaRSxTxgo5kCAMnUdHbkH+ddd4L1j+1NJWGVs3FniJ89Sv8DfkMfUVpSaH&#10;o0kbRtY24DqVJWKNW5GOCFyDXH6HpGveH9f3JbSS2hdoZJFxtaMnh+vbg/pQ50q9B04+46WseeS1&#10;7pMFCrQrKpL31V0lyRenZtHfVVv9M0/VIxHfQJOo+6WHzD6MMEfgamuFma3kW3YJMY2EbNyoYg7S&#10;fbNefLYeOdBJS0MskeSR5RFxGc9SFYMR/wB8isKFL2l2qkaco2td2v8AM3r1fZ2TpyqRle9le3yJ&#10;/Evgu302zk1PTZWCQ4Z4ZDkgEgZVuOhPQ/nWt4E1i61KyntrtjK9o0YWRuWKOGwCe5Gw81gXMXjj&#10;X1FrdRTeUSCVdFto+O5yEzXXeF9AGgWTRyMJLidg8zL90YGFUewyea6K8rYfkqzjUqcy5eV3aWm7&#10;+856Eb1+elCVOnyvm5lZN67L7jZrJ8T6uNG0mW4Q4nk/dQDvvbv+Aya1q4bxZp2va5qyQwWri0gx&#10;HG5wEyxG+Q89P6CvOqycYvlTbeisezl1GnWxEfbSjGnD3pOTSTUemu93+FzF8Laxp2i3ct9fxyzS&#10;lNkXlhWxu++x3MvPb86f4r1vTNdlhurOKWKZFKSGQIAy9V+67cgk139t4f0e2t47f7HBJ5aKu94o&#10;2dsDG4kqSSadLoWjTRPEbK3UOpUlYo1YZGMghcg+9ZewnycnMrenX1PQebYT619Z9lV517qfOrct&#10;rfD2627lHwdrH9raSiytm4tcRS56kAfI/wCIH5g1u1wXh7Sde0DXT/o0klo7tDLIuNrJn5ZOvY4P&#10;0zXcXaTyWsqWrBJmjYRu2dqsQQCcehrSlJuHvJ3jp9xw5jRpQxLdGcXSrWknFpqPNunbaz/Ahv8A&#10;StO1SMJfwJMAPlY8OPowwR+BrivE3gyHSrR9U06ZhHEyl4pDlhuYKCrDHQkcH86iSx8daDmO1814&#10;geBEVuY/wUhiPyFMuYPHHiALbXcU3lZB2ui20efU5CZ/WsqkozTTpy5/Tr6no4OhVwlSMoY6i8Mp&#10;XknU0ceq5XdJv1Oi8Daxdanp8sN4xkktHVRI3LMjA7QT3I2nmumrH8M6CNBsDA7CSeVt8zr93OMB&#10;R7Cq3i/StY1SG3/spwv2d2kKBjHIXxhSp4HAz3HWtYuUKaunKSW3X+rHnV40MTjpqnONKjObtNq0&#10;Vpq7aaOW3qT6n4Q0PUyzvD5ErcmWD92c+pGCp/KuHvre/wDBmsqtrcbvkWVSOA8ZJG11z6qf51fW&#10;++INoPI8u4fHAJhWc/8AfWxs/iaSz8KeINcvhea2WijYgySSkeaQP4VUdPyAFYztO3JCUZ33tY9T&#10;CKeEU/reLo1cM4NcnP7RvtZNX+SuegW0wubeK4UYEsaSAegYA4/WvLLTT4tV8TNYTMyJNdXALJjc&#10;Mb24yCO1eqoixosaDCqAqgdABwBXmr6H4ntdWlv7G1kV1uJXikAQ8MWGcHI6GrxCb5NHJJ62Xocu&#10;TVIx+tpVI0pTp2g5yUbP3rb9tDf/AOFcaX/z83H/AJD/APiK2dC0G20CGWG2keQSuHJk25BAx2Ar&#10;lPtHxG9Jv+/cH/xNbPheXxU97KNeDiDyTs3rGo37l/ugHpmiDhzLlpyi+7X/AAQxkMW6E/a42jVg&#10;rNwjUTk7PSy5UdNVDUtC0rVh/p1urvjAkHySD/gQwfwNLrdpeX2lXFnYusc0ybAz5C4P3hwD1GRX&#10;Exp490UeREs7xrwoULdpj24cgflV1J8ujg5Ra3Suc2BwsqydSliYUasZWUZTcG1bdNf5EfibwufD&#10;oi1GwuHMRlCLuO2ZGwWBDLjP3T6V1/hPVZ9X0aO4uTmaN2idum4rghvrgjNchPpnjPxJKi38cgRD&#10;wZgtvEue+0AE/kTXc6JpUWi6dFYRtvKZZ36bnbkn/D2rOinztxi4wa2fc68zqR+qUqVerTr4qM/i&#10;p2doa6NpLy7XLzBWBVgCCCCDyCO9YGpeCdEv9zxRm0lP8UPCZ90Py/liqvi3SPEN7eQX2kv8tvGV&#10;RI38qYMTlmySAcgDv2rHGpfEKMeR5dwT03eQjH/vrYRVVJxu4zptro7XMcHhavJCrhsZSpzkveg5&#10;uDWuzWvNp3RSs7i/8JeIDZCXeizIkyLny5EcKQcdm2tx6GvSL47bK4b0gkP5Ka4nQ/B+q3eorqeu&#10;ZRVkErK7B5ZGByM4JwMjnNdrqCSSafcxxAs728qoo6klSAPzooqSjK6aTeie9is2q0atehyzhOpG&#10;MVVqQtyuV11Wmmvpsee+CtPg1R9QsbgfJLaAZ7qd4KsPcHml8PanN4V1qbT9RJWBn8ufqQrD7kg9&#10;sH8jWt4G0bU9NvbmW+t3gV4AqlsYJ3A44Jqfxv4dl1GOPUbCMyXMeI5EQZZ0PQ+5B/T6VnGElTjN&#10;K0oN6eVzsq4ujUxtbC1Zxlh8TCC5lJNRmoqzT2X+aRh26TeNfExllBFpHyw/uwqflT6sev1NJfBY&#10;vHsaoAqi/tFAHAA/djFdh4V0QaLpaxyDFzPiSc9wT0T8B+ua5zU9D1eXxf8A2hDau1uLy2k8wY24&#10;Xy9x6+xpypyUItpuUppv8RUcbSqYmtTjKMKFHCTp002km7xu1fdyt9yO8ryueyj1HxfPYysVSfUp&#10;0ZlxuALt0zmvVK82v9D8Rx69c6jYWsgP2yaWGQBCMF2KsASR0NXiFdR0bSlqlrocuSVIwliL1I05&#10;So2jKclFc3Tfsbn/AArjS/8An5uP/If/AMRWvoPh218PicW0skv2goW8zbxs3YxgD+9XLfaPiN6T&#10;f9+4P/ia1fDUvi59RI1wSC28lsb1iUb8rj7oB6ZpQcOZWpyT7tf8ErFQxkqE/a46hVgldwjUTbs7&#10;pJcqu7o39W/5Bd5/16z/APoDVxHw4/5Clz/16/8As6V3OoxvNp91FGNzvbyqqjqSVIA/OuT8DaNq&#10;mm6hcS31u8CPb7VZsYJ3KccE9hTqJurTdtFcywVSEcvxsXKKlLktFtJv0W7HeKvBgl36lo6Yk5aW&#10;3XgN3LIPX1Hftz15TUdavdSs7azvTvezMgWRs7yG2jDepG3rXr1ct4q8Hx6mGv8ATVEd4OXTokv+&#10;De/fv61Nai7Nw67x7m+WZrFSp0sXZ+zf7us94trls32adr/f5aXhP/kXbH/rkf8A0Jq16zPDdvNa&#10;6HaW9whjlSMhkbhgdxNadbQ+GP8AhX5Hl4pp4is07p1p2a2tzM4z4k/8e9j/ANdJf5LWz4N/5Fqy&#10;/wB2X/0Y9UPHel3+pwWi2ELTmN5C4XHAIXHUj0rU8L2txZaDa210hiljEm5G6jMjkfoazin7eTtp&#10;y79Oh21qkHlOHgpRc1iJNxuuZL95q1vbU1aKKK2PMCiiigAooooAKKKKACiiigAooooAKKKKACii&#10;igAooooAKKKKACiiigAooooAKKKKACiiigAooooAKKKKACiiigAooooAKKKKACiiigAooooAKKKK&#10;ACiiigAooooAKKKKACiiigAooooAKKKKACiiigAooooAKKKKACiiigAooooA/9k="/>
  <p:tag name="ISPRING_COMPANY_LOGO" val="ISPRING_PRESENTER_PHOTO_0"/>
  <p:tag name="ISPRING_PRESENTATION_COURSE_TITLE" val="2022_telpasalternatetestadminprocedures_final script"/>
  <p:tag name="ISPRING_PLAYERS_CUSTOMIZATION_2" val="UEsDBBQAAgAIAHBIFk8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CgXENTkEkmJSgFAAD2EwAAHQAAAHVuaXZlcnNhbC9jb21tb25fbWVzc2FnZXMubG5nrVj/bts2EP6/QN+BEFBgA7q0HdBgGBIXtMTEQmTJFemk2TAIjMTYRCTR1Q8n3l97mj3YnmRHSnbttoGkpEAcmJLvuyP5fXdHnnx4yFK0FkUpVX5qvTt6ayGRxyqR+eLUmrOzX36zUFnxPOGpysWplSsLfRi9fHGS8nxR84WA7y9fIHSSibKEYTnSoy9jJJNTazaOxti+iFgQ4dksGs8ZC/zIw2PiWaMxj+9O3rQ/f8TaDqYz7F9HXnAeRGP33BrZKlvxfIM8tVA//Xp8/PDu/fHPg2DoFHveIRAySO/f9gDyWRh4EaARL/LJJ2aN9P9hdsGcea5PrFH7ZZj1LCSX1kj/77SbhyHxWUQ91yGRSyM/YGYtPMKIY42uVY2WfC1QpdBaintULQWwoJKFQGUqE/MiVvAgr0WXMyeYYtePQkJZ6NrMDXxrRFVRbF4bWF5XS1WAuxIlsuQ3qUiMT+Cbeb8qRAmueQV8RPBXLSX8UmVc5kfdrq98L8COIdmUUIrPYXHZblKAdAB/L6slvEuEeg0u7vNU8QTdFgIAA4r4apXKuPmlpKtCRzhL+aYzihBfuf45kD3waER8Z/vEGpE8QU7B9WQHooSYkhAACl6K4gm2keG6MUc4TYchTNzziQcfpkOYyMUyhU81NI4ZASbMRN5lBUwlIXCc0qsgdPSigSvE0YqX5b0qkgOW7u9nF7Dr2wEIwWZ74ExjbIGBHxJyX1GIuOoGgyix4XerK5gqEDBiJhloSWV1WYFsslUqKmGilXoqPDaUuhG3CvSVCr5uuA/ejdg6ae7huW9PojHbpVCP13m87GkH4vyuPvbVUANN9jnfGVOLFo2DT5BdIBkGQyyCC8iBF0MsrgmFRSa0y8bHl+45NrsEeW+blLZJL+Y6x6QbxOMY7DSb1lLVJTzRSwKpyexIeTTMDSUf58BiF3uP5NYGFehgRgu5FhBHkYii0xGke5s4WlQf5+4f0Rl2PeJ8h3p8g3JVIZ6seR4LIFvM9Z5u4F0iE/NO0974/1zLvxGv2lT/qq0SvkM+vRoaz0FheUQRvKpEtqq6XOsFa8N/ShRa4o+G0GfqT/NPbeLj0A1+zM6UMqvTpgI9e392kQ3do84gnrlS/XfrR0dCm1JDoGHRxRF6jLS/1US7HbuBroiJ6G/n+mdgM2vqFhQ2N79V/a39oAXwFXoqBp3AGpvIKbQ6GVSh/raXMOuD8C91wehvf0XG1GVQda7ETSmrTs9Gz73rq5Hz0wvrXs96UGyYyzwI2QfARdsPliiVGcSf9MCcT8l2BZoScTCTK1WniZF/Ku9MmYC1rTPxbTd8W6jMPE15uaV/U6Y+PCeKZnJh43Q2oJ/aKbj3/uwJ+Om7RAkOoY2xsW/r3sfWak97GoF89FJ4jG5bJ9BRxqt4CeX4VtV50hOoOYI55AwDWDtnKnjR3YW1AF+F0TxF7dPfB4Hojg6SKNmB/emrSpR/DQbR09hh0ObgJx6qTiCGx4cBmEEfq/bgu7XreQ5mLnD5hxwweVPiMpXBo6NuvyCVdusxY9ieTEFN1IhH1QW0kEMQtuSxg3kIB7RWhzYAQTvAZJUKRB64Vs8Q1CkOLyDPmiOXNZry4g6SNFMqHRSb2UAtjmrYnL7caNRVKvNBkT+vROoJM3cWYccx1zuwknB6v2s6ggSOj3F7z5OqRW8we4J9qAFf4YlEVkMBQ0J21zf6isJcB3iK63u2//75t8velN1thoUk1oy/pLD1t1V4NyrNDd3Jm70Lu/8BUEsDBBQAAgAIAKBcQ1NzanLmpQAAAIIBAAAuAAAAdW5pdmVyc2FsL3BsYXliYWNrX2FuZF9uYXZpZ2F0aW9uX3NldHRpbmdzLnhtbHWQQQqDMBBF957CGwhdh0DXpUWoFxhxKgNJJiSj4O1NRG1p02Xe+3/CjIooQm6MuqprBZPwUyCIljChat7vbCPMeHVkQYhdwoJxz5VMbhhm3waM6GRT+gUmpvwPPz5vDSznoHjEC6Zc6MiivpQKm8klBzONG+sWj9qQJcFBNV88R9FBb/CGS88QhscZ2Jf+q3M3LTdZvPOA2ge2XlTzgap0suPuK1BLAwQUAAIACACgXENTedrVWYAEAADbFgAAJwAAAHVuaXZlcnNhbC9mbGFzaF9wdWJsaXNoaW5nX3NldHRpbmdzLnhtbOVY3XLaOBS+5yk03ullcf6TZgyZFMyEKX/FTtvMzk5G2AJrI0uuJZPSq32afbA+yR5ZxIGEJCYbdtLtBQOWzvnO0fn5dLBz8i1maEpSSQWvWdvVLQsRHoiQ8knNOvdbb48sJBXmIWaCk5rFhYVO6hUnyUaMysgjSoGoRADD5XGialakVHJs29fX11Uqk1TvCpYpwJfVQMR2khJJuCKpnTA8gy81S4i05gglAOATCz5Xq1cqCDkGqSvCjBFEQ/CcU30ozFoMy8iyjdgIB1eTVGQ8bAgmUpRORjXrt4bb3G7u3sgYqCaNCdcxkXVY1MvqGIch1V5g5tHvBEWETiJw93DPQtc0VFHN2t3a0TAgbt+HycHN2bGGaQgIAldz/JgoHGKFzaMxqMg3JW8WzFI44zimgQ87SAegZjX9S6/TbrqXvb7vepdnfrdjfFhDyXe/+Gso+W2/464jXxa+0e8OTnsXl5/d917bL2fi7GLgDjvt3odLv9/v+O3BrRZkYSmIjr0cZQeyIbI0IEWQHRVl8YhjyqCw74ReEgWtwXA6Ib5oUcj8GDNJLPRnQiYfM8yomkEHbUEHXRGSnMqEBGqoU12zVJoR6xbOAIJjkP+ijvbfFXV0eLR0dNtYvz3WSi8d6IsE81lHTMR/7Pr2/kHh+87BwePOr3LTwUrhIIJmgfPkvjn24tKNGNW8gQNFp9CJ5M4pxxljXpYkIlV17XVuenGxcOEBGGcs+FLW9TMaCRYWASPxiIQ9HJMFivGuKG+B5LaFxlCfDELZTwhHHuZAa1RBeIMCQGYjqajK6aw1lz5NKWYI8IB3Cep698IdRDiVSwVZZFZzSVD/vScUkX+YYJulB0U9RsGKbotS8p9FxkI0Exli9Ar0BIKuyWL4FRG0yGdonIo4XwXKVUjmZqaUXJPwpIyhCzARZ6CpC4QRZSx8zeh3NCJjkQIuwVO4DWCdSoNfXQs4wVLeguIbH98Ylmr3mu6XN/qAOJxiHqwJDuVK4kRtBB/PEBfqRg/CEeBMkjwpIQ3zvTJnqz4/DUXHQJ5fKBtL+JLGGcMvCV8EZAF6gynfjJV1Ev+kB6XNRniaN7pu3hwaWpxCSgwmbATAdpTPGbYEYIA5EpzNEA7gspWaNqZUZBJWDEEYaPl8D40+lGn+NAFmBotpSNJSkFvbO7t7+weHR++Oq/aPv/5++6jSfAwZMKzNmTmk8eBsVE7rzoT0hNIjc9ITmo9MS/d0WyKNdYmH99xdPTWWUG/3fHd42vDbn9r+xQqAPO73bzvH1jfx6os5n09e673suafDxhkaut55x/eOy9RiT0DbqyCCah7rfypldPrnPuTULQWvU1dGcDB0P5UChCSWattyZnv9Ugf+UEZqaAaVwcKQUsoFuHgmhkjh6mE0plDEPwWNlOrLZzHQz8EF/3pIN2SyIS4gOA2ijdXRr8HWm0zQ/zjsr/vf64sFfjlyntttv+93mr8At7zSCJqn4u3b0us2x175MlTvxJTTGMKqZ/riDWp9f2/LsVdvVSqAtvxCul75B1BLAwQUAAIACACgXENTfPCGHnQDAACnDAAAIQAAAHVuaXZlcnNhbC9mbGFzaF9za2luX3NldHRpbmdzLnhtbJVX227iMBB971dE7HvZUnZppRCJ20rVdlu0IN4NGcDCsSPbocvf7zh2EgeSQosq4Zlz7Lkcj9tQHSgPjiAVFXzY6XWiuyAIN5mUwPUSkpQRDQEnCQw7y9nrfLQIRkyD5GjudC1YMCEXoDXlO2UshS2g8bCzzrQW/H4juMYd77mQCWGd6Nuv/Cfs5shrLIEB3srZkg1Ux/zoPY2nN1HcGf3xYDp5biNsRJISfnoVO3G/JpvDToqMxya0R/Npo+1PKUhG+eFqRIwq/aIhqcU0e5j1Zr3bKKkEpcCE9Dwd9UY/r7IYWQMrsx/0n/qjGznVUZ835ox2pIrqnDboDR4H/TZaSnZQL/JkNn2YPrbjOe5e78qncVmChn/6auZ4DU4gv7S5SLP0KxpJpdiZgp5xBuZzlcMEifH6IWH6bD5XCSYhc9BVQSpGY2yDkLGV4nfzaQO31dJ99YdEaO62FGxumnA2PYxC1gwiLTMIu8XK+tRefLxnGi8TRFvCFAJ8UwWaY4Zzkqlim7qtwv2FD8pjD+QMFWIlWJbAxMbrAev2Cj+ZjPO54kFLkxefhOMFzjNWyDes6gXSM1bIhWnWO2enC/i5x3IKOYyJ6+XnxUcvcILLolzFqvCak17NJVfe0c5QYBIRQ5SrakkTME0Lu7nNhtS9iCnk5Eh3ROMD9cfg1qc8GRV2zxxOaM2yCjXVDJrUthGZVBgMulcuWyesBo+l2HdDjfQrbHWBrhurppjHwi+HWdZ17jY4Np1R1s2uA41PybCTEHkAuRSCqU7geHj98BD7KF8yzLDGpxTkC98Kj5Of3UbiQoO6FSzsFbwVTrQmm32CMbWlUJbUdra5gaE7tqmzPEvWIGcoCAqFIus2i9vT3Z7hr15R+IC4TmhxWqbe43ac0FLwnsEpAIjc7Iv+24X1JBnTlMERipniGfKE2zILFcq/KV8jLye/Sm9f0KObQJVO/AlbdzQQVhhVM8N6rs92TdYqz6s2UIrRXoVcG/bFkDRS9U+3Biek2s7obyogtqpWTZJpsdBEFsWs1i55coQRp0k+gNChS8k0eSyHCZG6suTOIuALexWCebPKzcoMGzxtFDNmo14TJfecz9gl3s6I0cT8jeaP2Nx+5z0Cv+G0FkTGbyWk9io0uC0b08RnM5/YOOuTVIddz2T7U3YCv+M/KNF/UEsDBBQAAgAIAKBcQ1Ox5bAvegQAAGUWAAAmAAAAdW5pdmVyc2FsL2h0bWxfcHVibGlzaGluZ19zZXR0aW5ncy54bWzdWFtP20gUfudXjLzqY2Mu5VLkBNHEiKghSWPTFq1WaGJP4lnGM65nHJo+7a/ZH9Zfsmc8wRAIYYJIK/YBgY/P+c79gr2j7ylDE5JLKnjd2aptOojwSMSUj+vOeXjy9sBBUmEeYyY4qTtcOOioseFlxZBRmQREKWCVCGC4PMxU3UmUyg5d9/r6ukZlluu3ghUK8GUtEqmb5UQSrkjuZgxP4ZeaZkQ6MwQLAPhJBZ+JNTY2EPIM0pmIC0YQjcFyTrVTmJ2qlDmu4Rri6Gqci4LHTcFEjvLxsO780fRbW62dGx6D1KIp4ToksgFETVaHOI6pNgKzgP4gKCF0nIC1++8cdE1jldSdnc1tDQPs7kOYEty4jjVMU0AMuJrhp0ThGCtsHo1CRb4reUMwpHjKcUqjEN4g7X/daYWXQafd8i+7vdAPLk/Ds46xYQWh0P8ariAUtsOOvwq/LXyzd9Y/7l5cfvE/BO3QTsXpRd8fdNrdj5dhr9cJ2/1bKcjCXBA9dz7KHmRDFHlEqiB7KinSIceUQV3fC70kCjqD4XxMQnFCIfMjzCRx0N8ZGX8qMKNqCg20CQ10RUh2LDMSqYFOdd1ReUGcWzgDCIZB/qs62n1f1dH+wZzrrtF+69ZCKz1oiwzzaUeMxS82fWt3r7J9e29vufGLzPSwUjhKoFnAn9I2z71LumGjemzgSNEJdCK55+WoYCwoskzkqqGtLlXfJVYmPALjjQSfy7p+RkPB4ipgJB2SuItTqL3+CXfQCAqSQex6GeEowBzGGFUQz6iSkMVQKqrK8XUy4z7OKWYIRhTMWYLOggfxjRKcy7kKrFKph0fU+LMrFJF/mega0qOsAaOgRfeBFf8XUbAYTUWBGL0COYGgTYoU/koIujvA0CgXaUllWCokSzUTSq5JfGSj6AJUpAVI6opgRBkN3wr6Aw3JSOSAS/AEpj/QqTT4tZWAMyzlLSi+sfGNGUvtbsv/+kY7iOMJ5tGK4FCfJM3UWvDxFHGhbuQgHBEuJCmTEtO4fGfjW+35aahaBPL8QtmYw5c0LRh+SfgqIHeg15jy9WhZJfFPWmCtNsGTstF185bQ0OIUUmIw4UUEg5Dy2Ui1AIwwR4KzKcIRbFepx8aEikICxQwIAy2fb6GRhzItn8Zw7IHGPCa5FeTm1vbOu929/YP3hzX35z//vl0qNLs7+gxrdebwaD56DNlJ3TuJnhBachg9IbnkPHogeyLyVJd4/MDcxWeihXi7G/qD42bY/twOLxYAlHF/uO08V6/exZu4PEjuLeLh79vEgX88aJ6igR+cd8Lg0Kb6ugIaXUUJ1O9I/zNiI9M7DyGLvhW8TpYNY3/gf7YChLRZNaqd2m7PyuGPNlwDc5r075wlVibAqhmb0QnLhtGUQtm+isFh1YnPmjmvo/sX3uF0afubgbGm7ic4j5K1Vc4rnsi/Lyf/40gvrH65aPuhgKRUC/2iNfhiQZ+PWuCftT/0Oq21ho/axe9V1OzLhs88VZ/P5r6Xee7Cr5kbQJ//NNzY+A9QSwMEFAACAAgAoFxDU04kzkyxAQAAZwYAAB8AAAB1bml2ZXJzYWwvaHRtbF9za2luX3NldHRpbmdzLmpzjZTBT8IwFMbv/hVkXg2RgU68IcPEhIOJ3IyHbjzHQtfXtGWKhv/ddSB026uyXtjHb9/re1u/74tedQVp0Lvvfde/6/vn5n2tgdWM2sBVU+cevbB6oHm+hEVeAM8FBC2k/H30KO9OBGUciNo02b5YW+34BWj/eWdcu7gkLBShaUIrCe2D0D4J7avR2KGpfUPOlJONMSj6KQoDwvQFqoLVTHD5WF9ufy0YS1D/oO8shYbpTXj3EHvJk+PoIYqnY5dLsZBMbOeYYT9h6TpTuBHLQ/2hXS692kpQ1fte+8ryXJsnA0W78GwwC2ehn5QKtIZD3XE8CSe3JMxZAtxtKBrdjSZ/oA3j7kBbdJnr3PzSURgNo5FLS5ZBZ0rTWTyIh01MVF6daXaK7zkDn8bXjORsC+ocK5QbecYLlAozO5EuGtlFohzZMhfZnovHdpGc3ay19X0bdWD0E1TL41dxbZfLdIbROGbYOmYr4oAWvmw5IxgMebh1q+qceNKbaO3cQgKUFFiSezHtoLH3r1XXTK1BLRB5FZ29gBnD0lVRxUm1+Tc3FjhVK6VE7kvOGtzv6mL3A1BLAwQUAAIACACgXENT1cIavGsAAABvAAAAHAAAAHVuaXZlcnNhbC9sb2NhbF9zZXR0aW5ncy54bWwNyrEKwkAMgOG9TxGya+3m0GvpoFMRoecDhDaUQi6RuyD69t728/P14zcJfDiXwzRgd74gsK62HboHfMX76YpQnHQjMeWAagjj0PRiK8nC7hUWeAv9OEdONZwflKqMt/k5LTCJc9Z6sR2aP1BLAwQUAAIACAChXENTW3NV8wEvAACQVwAAFwAAAHVuaXZlcnNhbC91bml2ZXJzYWwucG5n7XwJWFNXtzbWVvt9xWLrFAiQWmtrK4IRBWRI2tI6VFu0tgLKYDmFKAQwRUIgJNHagmIGa1uRMkRFRasQY2SQQGKVnKMyRJySECBtThUxCTFCBnKSnD/YKrT3H557n/vf5/+/q8+DnOyz91prv2vtd6199gl7132ycto/ff7p4eExbfWqDz718HgB8PCYnP7iFHfL/X3xX7t/Tcr5dOX7HnVdvoPuD8+T3vv4PQ8PIe8lxxcvuD//Y/uq+BwPj9nzx34mrf70jYceHrHzV3/w3me0JEOfgaffxhiwOvJee4O4c/6jGXGvEye9Gn9uhegfJR61tXE7z9375bVXsNsufh3mySUv3H0nVBzxfR/lCndRxvmOtu9S8dw8oYj0uyd9ckdAz64upjqnsrVL9nmo5sHPrkRNnWJNgW5HrPPn5mb5qejhMs0pV1CWx9i/pjAgYOz3xajF4HNjF72T/zMbwraxGQOVeVn9TMRQ3thfoLuHaFDJsYVBrsA90hlaY9EZqaNd+sMbqw+8sfqd+I0FbOfVGOZXw7txji3hV1Y1D7l72CJeh3+QNo3Ja6AGAWdEX8w3LHRxr/yha1ZfOyYCm/zGqaDLmJfcnz87fxWDVFkl2SRYeOBBCJ3bCALBbKH7zrsfgnGr52RYfLM5UBoGmOThsbMkxA+A2udHOR53uFi/BPyoWfHvuO75kv3jMaHn48mu+w6/8carqX8KZgsPHFzwp0XuTuc/8Abj3NeHXwfOHJt/7U/TvYH5i9YX4We7r09ewSzctnfJuKFrfviCPRY077j1bTr6L6DigTYKdYRmE0ZPxWgK71/GXciX0zV5m1ucl14K+oSnyD043vP1VpddFyqPHP623Mr6dTdvqjIef6srS6Bb+NSW26qCkfvdhib7rQ0xMcWKRNn2CDExMXbcvqHe0wIJdbhMzhz6Nf6suMCiCooxxio+f2ro6e/TSb8wRwAc/+UzZVozQMJFT7z7WZDU8cgQf1a03hwoU9WLeDW6t8e1/6INUAqIVo46OI4U/WB5ya48izA3ahy2HtVLQS204asxjILwqioxrVWlAq6bJ4CxN4nlNKtxJ3OvirbkzRK8F0Ff28wdB65vdvR9RuUL4tM2m8HUlnEFXOArWI+dTEHjzIvbn+IuaMIs5+ffe6kx6JXF2JWNJ6cJTOH1cC7OqYSyp6ox2+D5M1NO+hHfur3oqeWt51J+Z4u2AEpfqAtZQBiSiLYDWzN5ZmVwLjx/VlXBg0G1GmRgt2WMuyNptUnuIg6r5JlfzSYXdtiUJowdCo4IKbpNXVvhDI+4p9TC4CosCWU6L2TTru6WjRuI206ZTWbv31z5Ajb6vgR3rV5X/I2Z1JD0YOpeGbBvl1J3o27DU8gRj30UfBGoejF/MCWSs2v4ECW4SKtitAHZUFt8rQgI/FFxvK/uaZhads2ESezy0vDvR9bht4C05XSyuASKFAto+bvCTudp8NbEwkS17kYaMcYv9qmSzS2YKTzne7EDgVOuYXaqtxd8JPano4+mbG7tuCTR5hiTJ8fmBT1Fa1FcxSIf0tYs9yyQLxIG7AMIvrmL8Inn2WKuqtnlmdTX+tSchnWUN9McG0ZVi2mDKb6c9SOvwgD7JxFPlZQXQrhXBzQEdnn6E3GVG8dNORY2wyyZetVGM00+37Og4BTVeVZoU46JppV968rpHhyPpw+b5aVv7NklZHXeWTOH5OjyX1nYZTiEqSZB5MSKU72swPAJlrxrxX8APvQWRNMH3cFVn0Hm4tbd4e4VRLPbKCCZfXhhy473WJa6oQmmHF7DFQ44vkjIezuJnquAy/00JYrvORAu+itfrCAzQsxfk8snTSeOPI1Q5XMGO8lRM3t3KptfavsioWY2L9USV73Bn1TYqT3T4469gJ41rR2X/xltiR5fN4tuJKKrmb2ELl/Od19R0YUzBZ9H0PV4XzmXeBwTA7u6zJ9OFfGO3Bynln0zSbQu8GK07FcM+gPz+NhiIZ3rIhSHfZ9HdVwoUVzNDMqdvvuhMCj3OroTP9Efq/CYrim/xONfBcv4m52L68TndWtvL+q6z+F5R1vq5kYWDakMOzY9JQzykRRHOefr2rDTwV2BlX0NH+FflxMamwqpDsb5jBd531GpLZ+M08+izyqOL8e+AK9VlpB+6eoxX76mZatUJuv6lm9+0eNlRkhPm+jpMz+6vNHjPeafajdz+OKkE6+t6FGZwmvHjY0TuzuQCMiFQdMsxJ6jOcTkmpZ4iuCgvjrBqD6uMmmCrFmoN3qB7ma/kRx2A215kSrDTDgmsL4zHi0vbDbwTclHw16iWpaD8SK3GJX++NyUw5V+p2+OL86XGnRT86OO7Xr47ZykCre+y9fSoOSfE0mD4Jo5HVzFhOh7Yd+u7QqvRz1at9SfZzHj4h3761SAUuvZVzzBsPO2XYmi7x7OrRSO6kXJVUyudfTyNWrlt77zDG40JnZMJJEJx3AB9boctlvl0cTd2ysqIyOSakqfcs7swCRibshMUFfbxRXcqVNwOEO6jls0v34TQDz2C/34eBxekukOcqO/GBmj2oLCH7W52XCO2vyTsJvBEY4RIeuBewTuh4ZPxz39W8p53+JLG2W432cJ5D7Rj/TD3mIBnmoRGoeXZQhOjXuFJgbbabU3VabT5genBX2u60IG6Rdun6L9+TagnOF4J1mdPg6STG1u/tlUcE4Exy5g2j5v8fxFP9/j5VnRZPYxERKVJ2buVDIqf6Rnjo/wOvwO8cpCf7kwKHrx7HnklsiLDInj/YpJEfSAWcnPHX3/qcX6yQtcZSh5acJvU/Nl28sY3l9LbF/EmzadEyGSHXhXl/9NfdyE0LdMOm90d1zzXEdWzlUtAO4suNY+/QPKieyKH5vN3ifxz/N4iwLL/U6Lx/Em7E+7/MVMQWd4hOtVWft0fXj5yCFtw8LW85f05H4aWwTkWschn/ppxd7wl4u7j7P2x1a0+pCEQwV9PdEylcikbAzbnZdsoqXxQgkKlamZPmEKb4OXEwXtBUN8lyapaItC1VRcAnkL5iFuZD82sr7VZoTQ9aed684XfzaeEXb2mF+dNGCvMePXgYxK++Um7dSSTPPlpnOy9ogOQvGPU39/MAHOk5h/kian7HjQ7tHWPr1tcf6D9um+9i8SYCd0HUvqBctElHzPi5tbvnkv8p4pZ28a9CBywuAztGl3VHsORc1bxuUFx5OsuWspUwyS0pVX+lnYbTATWMBB+pc9rKpWrVncpqBSz3RNSFwXe8xyHc/7VbijR+z2+xEcOMuKI7VUFaDi5rZVEREzwkBYJQyPmYDGwqLrlA/InUnGpVxpu9vasz6TdXWTzvehdcHUIFXYDX+kQCCWFFGIIji3agL0cZ77RXg8eJXaMVZg1JTO3eNO1yO4vI3sw5QGsmcZpXzRCpWQ5mmK0+JlA4u550WlC/ZwRwtzCyYoD5hyXXWIptDqVWHtZt+gydOtr/CCp3RjeIBHlLV9ToUYkJ+5vW0COOc3JFO3BEy5gVkDhFUyKnLmBL1ynf8xdp7hAqFUHEJvCU+eIH1RUYfqMI1czMQoZsvKTpk+neRUnRdBzL32Utr11HFqx201LfFQsSw40uEhd3Y9fSfp0WtJ78/1R+e7L6b8qoLujE7ovB2q8qPrveCf49ADU2tcHkIMNTY82nZkvE4hPEzZWTGNbSimJOquYILyt3d4Td/X7vi1DhlPQK1f95QdWd+SmdCbiExKWURq60/+Vy7MjdeH5azhe8F8Z28nQnz4S7m1xcpoZIwVvf7IdLq7JtZEmm/dvKkbcheayawhbGM2JMDZH670R5PajO3uELO1mcYK4RkQm4deNxcXmG8rslDPNkVaS10fKZnl1AmkTMSUpmA92sCXMMhOk9d4VrO0pXzD6V4ESjBXj2JIkMk4t9GMwSYPu2DicMccfy/ReixJjfD8o5oZRCa/J5VRXEf8rLAFsxMmUDlCOJWBbwL5p1W5JmWDY5Nm5XiI/UO2ePblTRUvLBdLZpHCwQWKEiuiU2+ZAye3+AFJvXm3ArHFv1DLMQxEPQKd56mLtC4YdMoQkxI+dLKSoppyl0peSFgRcSIoS5z9Ghua1ehH/CTDYT/fA0ftQGxKEaQuUVsnb+2FJJDYaG8SNEnQTdbSD/FTIICH7GlH1NBd/C1LqVk2MFthtRJnRxv01t+OjHutah27Qty1hSw7ORvexP5qvWcuBfyS2CBbhyltBLRr1WFvDokTZ0MjJDWI4C2y+B8oDEePdOn7bKaheQHXgMtowZlxof6k3sASxIgDxAHMzNL6HievtFFLMePeIjQy17J1aoADa+E2tQEwiBnsqxSHhLJkqAbtaQP6Qvv9mwn+GZFVFmZLFJIz3TqD1ygN8B+QCD73Zd2Xf+Y7g/cFtS96PIKijoRM76rLkJ2945XXHdbPAVLYdbDqO0o5sw2bPQMCU8VdNzgUfF22EWJwqpM9DxqGvadeDQuuxy1FtCHiKWATz0Q1jcoO+2RDA9N5p9EEhMe4bzE12eUZGwsN2iYL0xcHpBVyYIPFJVRAAEenFa402eyQpkQOOIa7CZoFWaH+M4wrTaP1sNbgcsEELdxoxW2a4PVOsEGIuZkSqQvK2J3A6qAxevNYqjAat3EvCM2YnNQb6/kTvsXSuBeAoNsapu97sCFkP5fDq80uXFtryd1GarAAQOEZanl0I0/XszgiI+QemAkzIZ5K4l9cx+t5zbfU6HMxL8oiod7JQnrATC0TCd4PE+zIXp0W3/BXW2SqA8Wu1fnYaUi71slciy2ubyKsuOA6h4Ht7WlAAtElE1AsX0ZKwhbuiNy9lOuHi2UhC7Jwl5OxqJ1yLruQzIAZDVpXD8SDlNx9ojg1xNG93MfUQNxdwXVYXF5vA+tq8YKhGkZFtMLtdAupg2so0AMm+k1CsSozjeWvxVuMxGPjmWFGiTBoyoXEeakzScu5l5NQub6aEhdBZfsRs3pJnvTMSIP8Sw6iJ37SG4uNRtrtcxcXdVtiHFZOFwzo9qlljJFSGcyFbkxRhInOR1WdTPT3a2YU6l3D6fXBKSRpKCW/8BNnKoVoyCHuYMzkvV2kpPXCxuwMR8HQO9xt1VlijctukkdHlDcR7839cXwlxHm6A4rckDLTF6qnSXGD4BeZvpqjYRJpQNZNr6LMwxnRaS196PCo7ZAT2ov44IbD/EGGTBkZ0TAGkgkDrl/qn8cqxCbAwAhvefgOpOnjwiSnGSlSLsjS8O6bMjxVBgDXTAAVVEYhR9vMfDeLkyzfGhk4FDx0etqAyaW31qGtXCCP0YqbUFHtlb02B0jx3MpwvjhHAW2ZM3mTI7xq0BuyGnERIJiKDwfvOg/PkUH3iWm+alZFk+M6Rh24T20t5dQj/hlWTdfzXCSd1zit0mAPIwTy5NWtfclSncWU4avhV/YQXHHohXqNyM0cRpP1S4U58/AQdAPzEUypt26mqE06b6hBPr+Eh2fqbQwyjm4xl8CQOnKCOyNmwwlsXq3JjjFRE/M+wt+RCfA3ZAwLvOV01AlVLhRSJaOX9gxovPbhI8GzSj7eRwG9uJxZm9bISwnzkxMIJ6gssYTgZtR6l/wS7QT5tLP/QzgXP8XYPHHdL9qIBYLiPb82UUDTcIUsnu/0bq3FADy/94BDvvKNjJOysnqv0TPKCSPuzIeUYdjgriLOeyMJJNnQz84ZqC2s1kZyUBp0eluibDqyXz47UzaQf5VS+O34jFI6XaP2C+ko2yUBOy2mTYrtRaeppf9iD7n+FypCvAHNcL+1LyQpcPC3Rt0of3zAv+954w525TL/haeyRAO0jMiQcaN3CNPkpjs08p8Wbv0ev/EA+MRE6xJQYr6z+abpwwNHbRGv/zlqRxCgjzC2BPtteePtEum8CZ2LcKgNCiU6fvOqiWYf0wW4PtkjxZ57cj8EfK5i3xMgXvoBeDKT5+4+xfPd5U8QDFjH/U/vepSOBTT5A5XljRomcq+2sb951GWVBg1e2yd9SWv8xiae2z4+wxjmo+/LcY5fp958b8WN3Dms0DbNK95P5HgDldMWbks25X3wJ273k0Clyvb6asZ/XZQdPQ4p5yTRTPeica4rnfR+RAK1opNxLaP2HA1N21RTVWC3NJcmM/MLRkVy5qjF6WKCIAAi6RwFZOhJNRA2GZqpZEcP14DNfisReCI1FVLGJjMMprjRbh7DQY3jJKtTKYwIixIf0m80vlXUR1WNlYaWQ1S0hi2ksNxVWEGhXoJvYPS6gDWKhCeBpMI3TDvBd9yq4Te1TKugMMQBUzqZI75BOHlkZvXWBE2yv+yuCOnJZdAj8W2ggD+qH/DHibPZmdAqu/oJQGu4QoHUZYe7zxEnh5QEx6hzKQkJDZcwSEdwMq0wkd4Bxg3aJnQuXtFOTcQuj8UAsCJsYUh/ltUt0aA2C49lvPMUQkMgD0QIOxhEEIwXG+7+U2tnAORC/R2aRbCD8wT1g74Aguu/nVRyeBn9H7tDmrmT08UOCaikoTo5A7Y4vRi2eXRISWUdcDX86bXuAwB5JpDGPgh7PUwXdPooGtu1h5rO4BIR0WfJtN9kUOnKUl+g2nIZ6hnYwv7x5ScUtonK5kyqn1aKTwe396zoOomL47Nc5bwgHnw05BvwNbUme0cHBos73Rd7q+tSpsKIBZDuemKDtEVqpDkMDTfqD04QlNJCJjU2aJ0hWZb64DQkZX9lq38G9kPgRT8B1lh9m3DP5iKzOT1eww94mbg8ckvthCn7A9W0C7sw+M3u3Ne0ICmmgUilso8te/LgZxHRTSjcf+WThv/rKjalsBkwJzRL4jRka1oeXVsYGtQ6cuDY1E8ja+ALfnKTKkf69DSqDYM8ag/SEPZLR8ulF9yrkfnG4K6Z8kFaFpRTaOk1PnULHgS9d4jmrrxxeUEVLBpgJo9bMaj1HpuCh3sGQ3Mfz2yne2JRXz62ZrHbncWPjfRw22jd/3jURfegdzVIvzWLqWtk6u7N4NvaYOZgKXPwnpWFWmsg+ZLHajGAfKPnhjLKRz9fz5MifeV8p4rfOlrGHy3bRkSHicTWvkOP5f06iS1MRnoUVZhi5t1Y5l3LWolKWBrQNdtxmei4PJj7qUybPxPIiBRo8+8QBSnHOCJAnVMn7Qt4bO27Jrzlx9ikC367U553ioiICEIrCqj64/tEU0mlaz7PQI8ACmUPr96UUOF38w/DZuIAIKAk+FOS4kOKJcn3po+A90poIG/u29zMoODr/Vzh23XGZObhPhJbgveAUk0Z7E8phb2xYikVeyqFaM0h5iE4b3twCtTDmr58B/XM41kctmGw87Z5rhCDRzHpwBsc045IelDdviNv1+1D9sBMcyzLbGnGbAISSlhFfvXqejf9NEk4500ZvYSxHjqt0yI8ViLLSdOw9Fv9ciqeCFW7ynawDzuv+8i29Hh9YKK6qSZsXkh/9rws9in8gnpFIQe/rN8oz+Ig7l0SFczwPOtUYknXQASmfHqc6x1fDXCDn8y6GvOZGtMjTSJH7F425QYmFnaGHAN3qtGztWFvZmlAlStAtbEXosUvLDrZJGnFWfM69syvTYj0sg/IztD8ZXhxFXbRY9AvTsYAmw0dtzHco7SIKd0LVqiY63ymnrB8NVVcx0s5lC54JWI2ZCV1gFDE0k9Wn57D4sJyKorzsWuX35iiTpRzDv7peY5wPft9/LWhiOBldfsmnZKeIYpyqYyZ1qik2bIXb3tdWN/SRWYdrPusPqQBzDmGes00yBkJc2QUmHXx/p/T8gcAzwfyFW4Y3GVjI/yIepAslvipVxyjJrJPUMbOVtxcdeZO08ee9fBdioN2b0uvRh93apMpci/adH2FgmHAfsl5HOLfuovPDQLc1ykBBvTUDs9jlHzfOYp64bKS7gWB+5LhR2EnOPUUsUu5MeHOUFDWHPQbOrWwN8a30Rjw3qlNhuL++h4+YvPyMizHGHzGRS4AFWGTcxXxJw3NLs+eBeDRphZcNu/tIZIG+r6ulvayeTe5JYqe9McqLOEJDzQIpp0TFymvPF7k7iyww+s/skL9/4j1AHd95iaRRq8vQ7Srfk6MbISXE+hD1qeEjgE0NJhTns3QbW4kyVcXxMlyIv5CEVv3usu9/+/pdmsZ3kJ3c1Ynv+VRUBYT5bfQhtUaR3Go1FQunX9qi8nBGaBE8uH8KLpEfm2cNgkFI2BnrNRVHipnmlnfjewsGciNlJLkyJOD+e5XAf1L6Mjxwf3zTjFNjqooI/S02GALu0p+9M/6N62iSW4i3mZpwY2fl8xPbFENMwOeEPsIBtG4rPwbk7MtSF2xQp9PfJrAmWzGcGeo+V26a3SgRmosoHVWWYHx6Ye0Y+hRz5qeNf3rNOk2gUoBw8lqHa3Mdg2NNAtZtqnolwWjF0qgV3gkat/88gnLC4zLvHMK0IcydSzxaDtrtK96aheqQ12ictSaTCw42hTJjEp1sHlEcWGsCd8D6TVVs9JKjRmFkU4GW1FpX66pn7AQv2TfTqtcAoL7bWjraGs5C+W7en0j3hnyeS0mas3Sol9Vd8UPpiqjSVeLVHcRH1wMeoGr+IOsG4A/hrpg1Mnvc/3kPSvPD0vqaPhiaT/3yMiPLNMDeFJw3T5rNRUhol26UPS3lcTmVnnTx2LBHX2IKQMLwHYXFdWjtgEej9cYLa6LqrqjZ/eq4G3uMj+5RePOSIhARkRhYn4hKhJ0X/jpbygkJgVTfWdZ63VK1yOauBW3exv7B8qUrBacDKEktPhBZuvN8HshTjW+AdzvMzkngcAV4v8JXewZyrBQECTDbO2W+smElHJaxFAwYYV7GLD87trfgL+rYbiHHQAF61lTtol5NHFlLla22Kdxm7FRawujtkT+oaIILKt1CucyOaItEO9mna48qsrV5DIs4Gbyc9gCcV1EnmjAGTf+gkznJkOH0nSIeiKjIqon6fXXuHsBBLa/3HeCJW6NfFecObOHYrg71W4H1BT4roEANlaHhWS55Roj0oPU24fSxvnZnTbK6+0YdUk7gOEcWdLPBUiQ2dD8MUr1FMK6riJqrz5ALXSjasVL/Mx8UtOt9lfZfw/ACoBc8a1P0IzruJs+vMpEgv+MeanYd2DFWDxUgOZumxzZjGTNsOJKrdkQwAV6DHDz9X6erqfsZwpLJNpI4tVIede7rnPs8uCk1+d2/Z6pqG8P6p5A60vAdNGQO9C8jzvDlmPnb4aFonYI0BowgZudGWJQTVHRNurq1G13DUo3bEk1DX7EqrexUANvFgcnWEaoookT5wAZYkYLDmpzgmr8Q4tVoxnq/ftEAoEz6cvo/bwJLxMFAHrz0mdNz5r+OzUdxAHm7citIJfXTU1eVEvaX+u5sXrv5qSVnzq1o1ETB2GAZFtN0McrfVeb9w1YJxZl7j37yP1pJOgjr7O0JGiYPqG2cxeRK9AHYlbusMPo+mXH9e8+E9AI0HCBpZD/5CRjU5q7yO/7zymf1/CEUitdWjO1X29NVMQ/KX9H8ZbOUM2tyYbRAT7fJdGFj5ee9fFgnPkvWJ2xTyD4g/iNjL/k59OSCdSayv48eQJtLwF/DpqQOr2B26UTCI4tfPBM7X9AbW4noK9eyctKYpjrB3NFSyCp41H7zfbYicpTISXmjbH3NUNjoswjmWNPVbPHXgMdFDLwnzSoP6DgRPCQyHIoTdH5gEfcoR47rP+bCHe1wrwn4tMLD25t8dut1ys3suuN6MWp2Um032TqV4ZHB6T5iE6vRPSBgP6I6M8dbsbj1GVf8gLk+ROlo5jg+G4wdz37vJyA3FWnnMwshfYg5gEJhZ7vKcm8yGlXm9aLI0uCs4AFBgHPqjYbXJvE/nTPWsMhKuoc8FFYSVYQzoIgtRMTQagCut7o/3kiEgp8SBEUTQJBjLf7v+nhSXOq760kWkxqZK8wuD8LJnmWUu5ltuDq1y+bMrZrnxs6JJbWST9u8ZPlmphilNpHZnMgFU7hn9fSxzVqsvjJrHvZRBBUvFWkpiaLeBc++mu+JFf85n05hc0W6ZCUs2xT8Ip2TLya1lN0k5oQQXfXcoD6bi0mGxKRYULPFh/eWyu6qYnEn8AFPtGD+mZJ2Jug0vTIZXMZbMrMh5n1+AYGJ01RO7HSCc9lc77DgzeYq6JONCV6lmbq2WNlSvLmzMWVnIOiSfW47XCzC2+GjOKsM5V+2MlZ9PhdYxJdcGMPwIO1upmQxQzVfTZRZiqbI9oEnNTLl3TObMwGUj2/d5adYVDWRuxumHX5Pu1Oesvz77LS9HW/5DrinLnidCC94js1TiP1iyajduF6Isjl5d2dEJ8bqezMaDKbj1/aoH2E+Yg0OTPBH0ijE7nbgpZNz7YKlmOh+kkhXYf95GEcLdy4fhmXg6STBOC7PrwaP2x2Y/cORxxFI8KHDImiiqioYbiCIzQJkdJP9ujsogK42TIKOc3J+25fm7BgVPiQKZ2YuVBPWbVIke+XPWP3VuIq8Kw6WeNVir/S0A4ztY+aJEQJUb2sa53BGNE/JN/EaUTUHNL5FbCzUbHbYMxo0TQJqA7aCbKvmuX/b5xLvLjGS/BfsbzvLAeVpKrRS52nBZKQ1iEVSVqo1ofXxv7VZc4OEtHahsiJaGe5IpnlNKnH3o6BdWxh/d9w6drJQKcSbG1XekDl/VM1VRK/DLiZxvIF4HOYjOqQX9MrJyp/G9A/PvrZnZ4wezIZG0u0C3maQueF7F4Jer+7+q2xE4uxAyJYGNIfcqXu84lW3U39ZwrboMkG9DbqLZ7Q1HMuqOWhFtZpndTKOwsmoNM3gMEqZGUiU8ZMEugDKN6ZeM+KUSfXmCdOooYrNNkFBieFzcHdv12ng5S2ZUk/HU78Wy+2cIzIcNLed1s0bu2Xxdq7U7XnbF8kOzHuhdAbUrevH93lFb6BKvzrhM/4Zz1LHv/N1bprno1ejaVJBdvsSJ1uwqO1hYMF/y2/JPNMxTMVz1Q8U/FMxTMVz1Q8U/FMxTMVz1Q8U/FMxTMVz1T8P6xihUM2f+xvmBz4rDZUUzjclwvT3BpIXmNvgvHHzo4sYw/ibdv+fY3GmUQaAoXKGTpNb+GDCyzGcHcyMtQ51QWhpFEtBYQ5kB8P5+Hx60+M4RhXnwFdWUIY6ZBWuNAFfkOnklGdWvBbsBQJDWWZQF6/88E9GRrDsHwbikOrOggHv6oXpBYmxvRNck+zK+kOFrUQD6K4BzSHKd9tQUI1ZjoJTV6dZ7xLRH8TJ9+FZXsypkvJJnNUakAo+FE4Pd6UjKSxhJ8vJLiN35kxg9TW5SIe6NrAZsbznZWhJ6zHh2cnDwS4sRKVmte5MvreRif/ww1xJes51mgSEpstRW4TuvSEHWXn/rBAHyT62Y17AjZo/fbRc0GfLxZ7JZ74Y/wypP1M+kVql3O3R4xzLsMf+n5jvq/HxbttaIjclbd5oL1MqDuYOobeuTRW2efTlOBx1vQtvVY88Zgcpt14hzfZoykA0N8NBus2H3S7WNX+kzN147ItWKtptwdvdFxiqjcQxMdT+yaYlHhp7GTH5Qpy3ejMkwzbxaW+Fi/XL4Le/jprbbaT32gdtrr6WXnqbNRibKFPG7AYslmISRHONLCCXN1EO8Rjeblqkp31lfIyBuRHx1Wr+PuaDAqJhUiUSF3yD32xjdsUsoFlOfebbBhTGExJvjZfLiHLoLC2/7Xx9Tn71utg1MzKGc5Dh1j1OS9iZVuxjd6yK7N3kx3+MkbrQKtxzbQW3yCmVJvhlzxga4bWeaecJ0tL13vWi3Z9paFA/dBWhduUzN6VYmnYm4QVeyC/6MwEf35MYa/bUhlD5oScIL50CZ2QdDQ6rfHCB8UdWTl7Xy7ru/fqJA/1EjCJAOib3ZDNr2w9o0pO+zyiEdNwSSJ6dSVlihZPak0b+h6WGePZvFYvRyX6yHIB7+ofmbyNfTDzTG9er0RnUZkHXs9S8x5R1vpieaH+eUEEgYW0ZEWvbXgMimXcvfJODF3yWJ/fgQudiUk3PDyUB/GWR96AYlE7ZuGgPrXTteR0z/Evi26GOPxeJQVZ5vkO4LF+aqNGb8V3rXvZRO9e0cuADOIsfiIrEFRbeMFMg5m/2bMBf94/vK4skfqJaABWklgDnPJS1FHcqLlSFe7wWyLunB/+JbV8zY4rwsYLuoz25zzU4QMYNY9rsugPZXRg6AWlruAfn0Zc3/FuoaKyek3ZtO3BlIYU5C0T0qbiwaryCoi8Qw91mqyUkGNDEUNK5L4ByaE8wKh96b36czk/ReE2xzjtyRqHDEsssF6RmnsbXZ0jyugxC45Qow4yrHlX9CGl9/cDWTkPjB/iPM7W5nCEcsnDe2IrLWd4dyOr8DEpjDTFaxzfs/Iizn9owv0K09knpTyb5KzfjHpAS/S0QjLESam1YSgJdJbFbguSWJxqnfaDnaZm8UxrGV7ME99iMSB5LSMRPkRVSQRfFPb1IDBDhhiabTm3+/s/Z6kT3Z505Kdr5Sp904b2JY8ZQCTtGLpxX6nr6j7eMaWpzMUvNr5KWsqFvQeCsX4IJcfBaOHhqRr+vmICCIYWZDvUqG1ofWhjNhSaCZcdMk2LT5hTakSObHDHlei05eP7dWpDc+QY8BtRzo6ZaPERlLjO1JmOEF+ptbAi7cjel715/L43JXhu9q8kyB87BgdbaHK+GxSRBloDgk2tKxBXoP9AoHM/ZrJhbSG7ScJgLWfGeGuClomMlUM36uTZpSpG73EXDA1okhWSOoNuhp/dB1REsK23JQ0Up0QjOCE1SLTyDcY6DcsyHtx523bocwfuf5o2ufekc0sNQ+t5lca5voHJD/uEXQXHQ1BLGjl7bE2tzLkvl50SeI+5eCNARj8GCqPDIt4sEb1VgF/RJXkv4stIZqyJk4omDyC6HsSgiHfPfoYBeZPgivnoFrGu38b5ascVWiGr3OYT6kRXh8/32LJ5AAMgrKszNeWdXFUsQnhLAu35rRY3GT4XdgJn7cE7rW9kvpvZyIFmNm6rN3qp9yuHGmfB5D1qcym/mqGBOjuG4EAOTor2N//h4iNuFxsVRQpqsiGEko/0n++rI2Y0S6UWE/cUWoVWSFfGj2WgoAxLqSrRx4/et7z5BwBUhhw13ChSNvE3Ei9RCPhPGgSZ7AOGju6mgKJuS+Te0pe3Tk5lnzDRZ1r8Go3NZdGsQK2dGZnFWvF+Qn+Rhlbo1HWBAKf9kgT+aRGotHRux0jX+6uPo2/maCgfs/RKAkxxCkTu9X4CLWgLbTJ1foWcaGYE96D875oC6njJ0ayGVbr9Jhu1nDp7NXpIC1eEX3GvzGvcFCDzm5dqXCt7LIyPUedmpP8E5xtTWDl17a3z8uqoKqpYSJ1CjrzjehRiqTfmdsUjDu6ysaAnMJF6lJGerHDpcu9nYOpFn8MSbYaPtEgV3y1mGpfI4EzcPLZGx9/0lHippSugpDxu4HzwfPTlbeyvMn3L9763naxZBQ1qrXOnXLP5QALn8OtFXSoFMdAoX9yXm6DM67t/nb9venS6WBryYjGtl4Iaml3yLS2aKUoGtIwidTL4av2oUuKdhaYyqGuXur4/bpuySIIvd948Fw3CiGWbQs6szHUzQeZn05zxUtMoFNpoWpauzbiuCXF5yfQZNHfALHXxv6cFmExHVaor0PMe5NOcQzW3eOTfbiHp834jszNJPV1TWl3nTB1KG2FJf5aZV8vIvl102UU/xdDQqzaNY+KYaqeuyEB4ZkNGGBawMqZVu+iW60wBmCbNq7mlicHg5G//fWG8qAQlA7Ce3SVxka9P18TJufvG/FgfI2ZadGeiLX1pvps2O0NPmDiP9IeE7mRSNmue/lQ02W2nLnD3RhTHzptGgW6BlzBmrYHZQkbxNF9tgVN6LD1aexL1P+UUjVpa0xAvR96or+U2iwAd6oMS03FEyRTnVU/8lkZBhu9NLvFeBkZm3dmaqJlhkeaJdMH1k8L0SD+qHE/n4qXhluac58mAZpjiKMo+w4hWsS6HRQSOkc4dgsGucsefKq/cVf67xIXtBVCv23NFal+1vuP3RHfKC7fQi+OdGbtA1tKuQq/rodiFsMuOLtawpDd1xcqTjGRMdGLvidvEBlpEmw1rbEQvsvaWLtiz0QdArICS7I4zpAOQFK13uEaolau6CSsOJbLIJhMs/3AGy5UGpV77G6++cpbDkI+9TdFgz36epFjpZoqbPTWJRCT3jtus8yz7LDsrfI5mP4gY0HXfmNhcU/m9sTu+Gxz8MlX7bH34huc8lBs9U0Uoh9CQU3FKCf5iIxydxoLbX2DvTsJ6wgjXpaTmEwO70klm0Nmwy/hq0Prp9XJjnAhpWmOAG/ENxOr6yrcjHscBgmyFilXWQtjYd6peI9peJzok+huyP4x9jSY2VB5l7e2cI7XJ3ipp14b/GiYaAJAiYWXt9pMWjkqCTt7ujuVaBgjbk0nuVPcxOi2rkGtizkzmU0NWoR8zC3N8FI3fFVAPQnNhE3SLVd3ndc6U0UL0x7mdUII6q5zZI0LZThXYMV2zu4OrVoTN7vppWoGBflG/3x0BK4/0QbQiw3KdNCYC1BOGbuh1akkMGe0mIsvIyY0hJQ3rmRanbbmbgw5dCruoOf60ytQHcritQ75+C4vuYBKJ6Khc4zDhUNNY4Vf5VsHg8dIs5mgpa9SCqQ7wDaETGrK5lyXZ16pduQKLc8PxsbC+zZqHsY/zuobckE1baSjvDqF1dUi+I3wZ6VLaNWJapIlJTxDBk3Zm9uWyOXYjdEmvv8LoBC8JVYcVLPSmxMtXGpsBGou1SE1S4ctO88AZBhP6yR30PzEY0CutqN3X7tOggy2ZMw3GbHei1WGwUnlrjivp36QsTHar+Y7hus9uHYGSgE2FM7c0qobxD9BtLtu0xIWSVzI0I2aNZ9fYCkiUhf5ggLvqNLn5O8Y85LqLeb8wupfVZbLYOl11pQVh7k6AbqqqXx/3R1aqtjSfnuua90hibAfTgN+Ude8JWrMyC7NnB8l3bF2lzyDlgJmQrktlc6rmjoWUWCJxWslOBUmjOMvqu9Pk1Lt6jB+KHYEA2bH8QcxHYVbvjr+nnnAwVvLoR3Xp3LA72Q4wu7dwcE1ycz5iaDw+VcVjLiVuDgYshWwwOAouP2sDz96W5Ge97JzzyO0NVSyWQFIYxNIn1ev32ywfO/RhY7b7ADC92kU8YbR7XVIo7wDku/bvX9HKY9N+J07cdRS3rZneVlYXL7Xtk9KGa1j2mptz1xS82HfbTdgl6FGJjj8Qilf6D7Ne/6NOfVI6AmrzgX+IALeDKzPYt4fYf9mgGPaHzQtJmkediQa8Kdm1t4f43aCzG+fs7oyV2m8P7pkf9c1QuqVQvw+1+8lrXWv3TTdCrLeN6D9uSf6mpGdZW5HK5HGxgS0slWPEWU+hi7/98ujvbxHzh++Vx3BrRYrTg8kL327LJJj2xqxdGTA4d0csnHP/04mFrrvMfPF/Wl3PjSE6R8TZTpII2btC+vAl6WI/4bHi64mVSC4/7f+wSYlmC2+0iH1Y/9TN7zHfdNL/N/ssvyX0sq9pfu0mJqjgmJe8UHC/7/Z85jvpyb1WW4Eo+H838tGPgsJU++QWuwhKI+XLvB7ab5RKlj62cvlYZd18BX1lD8JGCAch07HP/ad6bF9eatMURJX9XU5PhqCv0DXMZ1lbYVmmtsG9ET6N/3ObcxxSNvYXZIRLVn06k7Xyy8RH/LP9JFO+77yi26VJBYN91pf3ATHe29072KHLjJZPHPWljG0neK6evBpr9dhO+MwIBumKMK6dilldojXuOVP8iNgLuaaX0ZwKmkFJtO0m0qwHLmAa4EMqXcdzHh5ntDKFhOhEV4XH1HgypzxCBpV+h0v9gcs8lgMux7keFt+cu+JG7mzWW22aaTVNI160C7xzxA/eBG/TnMr7EZrRLnGpi2S466ktiA7w8DjbXMN0Cmr+sqWP+gbltxao/A4v38Z+IaxxjXNnKXI/0C2DeUgxRt7lNXymfa/2nMrL7jYortur3yUU4eUJFa/Qr01Xf+ZCVafzSv0uPn5C4rHd648vuXlY/zMbKKGhKPF925WRVYGH0sdaVn/4yQd172/5+n8AUEsDBBQAAgAIAKFcQ1MM4l9nTwAAAGwAAAAbAAAAdW5pdmVyc2FsL3VuaXZlcnNhbC5wbmcueG1ss7GvyM1RKEstKs7Mz7NVMtQzULK34+WyKShKLctMLVeosFUysjTQM4AAJYVKoBojBLc8M6UkAyhkYG6OEMxIzUzPKLFVsjCwgAvqAw0FAFBLAQIAABQAAgAIAHBIFk82YVgCRwMAAOEJAAAUAAAAAAAAAAEAAAAAAAAAAAB1bml2ZXJzYWwvcGxheWVyLnhtbFBLAQIAABQAAgAIAKBcQ1OQSSYlKAUAAPYTAAAdAAAAAAAAAAEAAAAAAHkDAAB1bml2ZXJzYWwvY29tbW9uX21lc3NhZ2VzLmxuZ1BLAQIAABQAAgAIAKBcQ1NzanLmpQAAAIIBAAAuAAAAAAAAAAEAAAAAANwIAAB1bml2ZXJzYWwvcGxheWJhY2tfYW5kX25hdmlnYXRpb25fc2V0dGluZ3MueG1sUEsBAgAAFAACAAgAoFxDU3na1VmABAAA2xYAACcAAAAAAAAAAQAAAAAAzQkAAHVuaXZlcnNhbC9mbGFzaF9wdWJsaXNoaW5nX3NldHRpbmdzLnhtbFBLAQIAABQAAgAIAKBcQ1N88IYedAMAAKcMAAAhAAAAAAAAAAEAAAAAAJIOAAB1bml2ZXJzYWwvZmxhc2hfc2tpbl9zZXR0aW5ncy54bWxQSwECAAAUAAIACACgXENTseWwL3oEAABlFgAAJgAAAAAAAAABAAAAAABFEgAAdW5pdmVyc2FsL2h0bWxfcHVibGlzaGluZ19zZXR0aW5ncy54bWxQSwECAAAUAAIACACgXENTTiTOTLEBAABnBgAAHwAAAAAAAAABAAAAAAADFwAAdW5pdmVyc2FsL2h0bWxfc2tpbl9zZXR0aW5ncy5qc1BLAQIAABQAAgAIAKBcQ1PVwhq8awAAAG8AAAAcAAAAAAAAAAEAAAAAAPEYAAB1bml2ZXJzYWwvbG9jYWxfc2V0dGluZ3MueG1sUEsBAgAAFAACAAgAoVxDU1tzVfMBLwAAkFcAABcAAAAAAAAAAAAAAAAAlhkAAHVuaXZlcnNhbC91bml2ZXJzYWwucG5nUEsBAgAAFAACAAgAoVxDUwziX2dPAAAAbAAAABsAAAAAAAAAAQAAAAAAzEgAAHVuaXZlcnNhbC91bml2ZXJzYWwucG5nLnhtbFBLBQYAAAAACgAKAAYDAABUSQAAAAA="/>
  <p:tag name="ISPRING_CURRENT_PLAYER_ID" val="universal"/>
  <p:tag name="ISPRING_UUID" val="{B5DE7202-12FA-4914-BB7F-B7917C6C61F3}"/>
  <p:tag name="ISPRING_RESOURCE_FOLDER" val="C:\Users\marimi\Desktop\Texas\2021-2022 Texas\TELPAS Alternate 2022\TELPAS Alt Admin Procedures\2022_telpasalternatetestadminprocedures_final script\"/>
  <p:tag name="ISPRING_PRESENTATION_PATH" val="C:\Users\marimi\Desktop\Texas\2021-2022 Texas\TELPAS Alternate 2022\TELPAS Alt Admin Procedures\2022_telpasalternatetestadminprocedures_final script.pptx"/>
  <p:tag name="ISPRING_PROJECT_VERSION" val="9.3"/>
  <p:tag name="ISPRING_PROJECT_FOLDER_UPDATED" val="1"/>
  <p:tag name="ISPRING_SCREEN_RECS_UPDATED" val="C:\Users\marimi\Desktop\Texas\2021-2022 Texas\TELPAS Alternate 2022\TELPAS Alt Admin Procedures\2022_telpasalternatetestadminprocedures_final script\"/>
  <p:tag name="ISPRING_FIRST_PUBLISH" val="1"/>
  <p:tag name="FLASHSPRING_ZOOM_TAG" val="79"/>
  <p:tag name="ISPRING_PRESENTATION_INFO_2" val="&lt;?xml version=&quot;1.0&quot; encoding=&quot;UTF-8&quot; standalone=&quot;no&quot; ?&gt;&#10;&lt;presentation2&gt;&#10;&#10;  &lt;slides&gt;&#10;    &lt;slide id=&quot;{CF82217A-EF61-4C08-9F59-AC6A06D77382}&quot; pptId=&quot;317&quot;/&gt;&#10;    &lt;slide id=&quot;{4BD2E126-518D-4986-9024-D3E3C5A5D8EF}&quot; pptId=&quot;328&quot;/&gt;&#10;    &lt;slide id=&quot;{98CDCB15-8466-48D1-9739-6B0200AD5FFD}&quot; pptId=&quot;301&quot;/&gt;&#10;    &lt;slide id=&quot;{C8CE0DF1-9244-4F49-8413-D348F41FAD07}&quot; pptId=&quot;342&quot;/&gt;&#10;    &lt;slide id=&quot;{5D6A299A-EA31-4098-92CC-E48F6EEF9179}&quot; pptId=&quot;338&quot;/&gt;&#10;    &lt;slide id=&quot;{F61A5778-8011-4E23-8B95-533E3A8E89FA}&quot; pptId=&quot;335&quot;/&gt;&#10;    &lt;slide id=&quot;{92D531DD-CAE0-4880-80F2-4E80161A5FBF}&quot; pptId=&quot;327&quot;/&gt;&#10;    &lt;slide id=&quot;{D960F053-88E9-4FC3-B966-B538FCCA911B}&quot; pptId=&quot;291&quot;/&gt;&#10;    &lt;slide id=&quot;{B98D6E6C-F623-4BAB-94AF-A51ED5C609B1}&quot; pptId=&quot;303&quot;/&gt;&#10;    &lt;slide id=&quot;{AD25B65B-105C-4206-9B7E-11CDBAEF3B57}&quot; pptId=&quot;292&quot;/&gt;&#10;    &lt;slide id=&quot;{82F02FDD-1EF9-47E6-A41A-CB7F3FD8B8D5}&quot; pptId=&quot;337&quot;/&gt;&#10;    &lt;slide id=&quot;{37CAAEAD-BDC5-416C-89CB-B1625AE5F697}&quot; pptId=&quot;322&quot;/&gt;&#10;    &lt;slide id=&quot;{711CCC2E-D80E-4C58-B42F-8919DD642E08}&quot; pptId=&quot;323&quot;/&gt;&#10;    &lt;slide id=&quot;{6002FCDA-678B-4766-8BFA-610E0E92DA8E}&quot; pptId=&quot;324&quot;/&gt;&#10;    &lt;slide id=&quot;{FD6892DE-0375-43DB-8E8B-7E7D995368AD}&quot; pptId=&quot;330&quot;/&gt;&#10;    &lt;slide id=&quot;{518BFA0F-3D4B-4C21-8DC8-046454D68750}&quot; pptId=&quot;325&quot;/&gt;&#10;    &lt;slide id=&quot;{4270D1E8-E0A5-41C1-B780-2F0052A8C1C1}&quot; pptId=&quot;339&quot;/&gt;&#10;    &lt;slide id=&quot;{0E46785A-E15C-4A47-80E7-116168548FD4}&quot; pptId=&quot;340&quot;/&gt;&#10;    &lt;slide id=&quot;{FBD4F6EB-79AF-4658-9517-08E7D854603F}&quot; pptId=&quot;341&quot;/&gt;&#10;    &lt;slide id=&quot;{475A78BD-5A29-491A-A001-39C48D824A60}&quot; pptId=&quot;332&quot;/&gt;&#10;    &lt;slide id=&quot;{00E2231D-6DCF-45E5-9603-38BF4BD85803}&quot; pptId=&quot;326&quot;/&gt;&#10;    &lt;slide id=&quot;{F43E46A1-70F6-4E60-97C5-E41456AAD730}&quot; pptId=&quot;307&quot;/&gt;&#10;    &lt;slide id=&quot;{3E6AFB0A-7690-4654-99FC-6C8844EE33E3}&quot; pptId=&quot;343&quot;/&gt;&#10;    &lt;slide id=&quot;{88EB1C5F-2673-44E7-9F5C-B4408F59CE83}&quot; pptId=&quot;306&quot;/&gt;&#10;  &lt;/slides&gt;&#10;&#10;  &lt;narration&gt;&#10;    &lt;audioTracks&gt;&#10;      &lt;audioTrack muted=&quot;false&quot; name=&quot;Audio 1&quot; resource=&quot;1134119c&quot; slideId=&quot;{CF82217A-EF61-4C08-9F59-AC6A06D77382}&quot; startTime=&quot;0&quot; stepIndex=&quot;0&quot; volume=&quot;1&quot;&gt;&#10;        &lt;audio channels=&quot;1&quot; format=&quot;s16&quot; sampleRate=&quot;44100&quot;/&gt;&#10;      &lt;/audioTrack&gt;&#10;      &lt;audioTrack muted=&quot;false&quot; name=&quot;Audio 2&quot; resource=&quot;ef93d444&quot; slideId=&quot;{4BD2E126-518D-4986-9024-D3E3C5A5D8EF}&quot; startTime=&quot;0&quot; stepIndex=&quot;0&quot; volume=&quot;1&quot;&gt;&#10;        &lt;audio channels=&quot;1&quot; format=&quot;s16&quot; sampleRate=&quot;44100&quot;/&gt;&#10;      &lt;/audioTrack&gt;&#10;      &lt;audioTrack muted=&quot;false&quot; name=&quot;Audio 4&quot; resource=&quot;2ed67bb0&quot; slideId=&quot;{C8CE0DF1-9244-4F49-8413-D348F41FAD07}&quot; startTime=&quot;0&quot; stepIndex=&quot;0&quot; volume=&quot;1&quot;&gt;&#10;        &lt;audio channels=&quot;1&quot; format=&quot;s16&quot; sampleRate=&quot;44100&quot;/&gt;&#10;      &lt;/audioTrack&gt;&#10;      &lt;audioTrack muted=&quot;false&quot; name=&quot;Audio 5&quot; resource=&quot;62e763c4&quot; slideId=&quot;{5D6A299A-EA31-4098-92CC-E48F6EEF9179}&quot; startTime=&quot;0&quot; stepIndex=&quot;0&quot; volume=&quot;1&quot;&gt;&#10;        &lt;audio channels=&quot;1&quot; format=&quot;s16&quot; sampleRate=&quot;44100&quot;/&gt;&#10;      &lt;/audioTrack&gt;&#10;      &lt;audioTrack muted=&quot;false&quot; name=&quot;Audio 6&quot; resource=&quot;77560fc4&quot; slideId=&quot;{F61A5778-8011-4E23-8B95-533E3A8E89FA}&quot; startTime=&quot;0&quot; stepIndex=&quot;0&quot; volume=&quot;1&quot;&gt;&#10;        &lt;audio channels=&quot;1&quot; format=&quot;s16&quot; sampleRate=&quot;44100&quot;/&gt;&#10;      &lt;/audioTrack&gt;&#10;      &lt;audioTrack muted=&quot;false&quot; name=&quot;Audio 7&quot; resource=&quot;ae14e0d5&quot; slideId=&quot;{92D531DD-CAE0-4880-80F2-4E80161A5FBF}&quot; startTime=&quot;0&quot; stepIndex=&quot;0&quot; volume=&quot;1&quot;&gt;&#10;        &lt;audio channels=&quot;1&quot; format=&quot;s16&quot; sampleRate=&quot;44100&quot;/&gt;&#10;      &lt;/audioTrack&gt;&#10;      &lt;audioTrack muted=&quot;false&quot; name=&quot;Audio 8&quot; resource=&quot;77fc69ff&quot; slideId=&quot;{D960F053-88E9-4FC3-B966-B538FCCA911B}&quot; startTime=&quot;0&quot; stepIndex=&quot;0&quot; volume=&quot;1&quot;&gt;&#10;        &lt;audio channels=&quot;1&quot; format=&quot;s16&quot; sampleRate=&quot;44100&quot;/&gt;&#10;      &lt;/audioTrack&gt;&#10;      &lt;audioTrack muted=&quot;false&quot; name=&quot;Audio 9&quot; resource=&quot;098d43e1&quot; slideId=&quot;{B98D6E6C-F623-4BAB-94AF-A51ED5C609B1}&quot; startTime=&quot;0&quot; stepIndex=&quot;0&quot; volume=&quot;1&quot;&gt;&#10;        &lt;audio channels=&quot;1&quot; format=&quot;s16&quot; sampleRate=&quot;44100&quot;/&gt;&#10;      &lt;/audioTrack&gt;&#10;      &lt;audioTrack muted=&quot;false&quot; name=&quot;Audio 10&quot; resource=&quot;9b937f14&quot; slideId=&quot;{AD25B65B-105C-4206-9B7E-11CDBAEF3B57}&quot; startTime=&quot;0&quot; stepIndex=&quot;0&quot; volume=&quot;1&quot;&gt;&#10;        &lt;audio channels=&quot;1&quot; format=&quot;s16&quot; sampleRate=&quot;44100&quot;/&gt;&#10;      &lt;/audioTrack&gt;&#10;      &lt;audioTrack muted=&quot;false&quot; name=&quot;Audio 11&quot; resource=&quot;0d02a347&quot; slideId=&quot;{82F02FDD-1EF9-47E6-A41A-CB7F3FD8B8D5}&quot; startTime=&quot;0&quot; stepIndex=&quot;0&quot; volume=&quot;1&quot;&gt;&#10;        &lt;audio channels=&quot;1&quot; format=&quot;s16&quot; sampleRate=&quot;44100&quot;/&gt;&#10;      &lt;/audioTrack&gt;&#10;      &lt;audioTrack muted=&quot;false&quot; name=&quot;Audio 12&quot; resource=&quot;dd0896ff&quot; slideId=&quot;{37CAAEAD-BDC5-416C-89CB-B1625AE5F697}&quot; startTime=&quot;0&quot; stepIndex=&quot;0&quot; volume=&quot;1&quot;&gt;&#10;        &lt;audio channels=&quot;1&quot; format=&quot;s16&quot; sampleRate=&quot;44100&quot;/&gt;&#10;      &lt;/audioTrack&gt;&#10;      &lt;audioTrack muted=&quot;false&quot; name=&quot;Audio 13&quot; resource=&quot;e7f7e6a6&quot; slideId=&quot;{711CCC2E-D80E-4C58-B42F-8919DD642E08}&quot; startTime=&quot;0&quot; stepIndex=&quot;0&quot; volume=&quot;1&quot;&gt;&#10;        &lt;audio channels=&quot;1&quot; format=&quot;s16&quot; sampleRate=&quot;44100&quot;/&gt;&#10;      &lt;/audioTrack&gt;&#10;      &lt;audioTrack muted=&quot;false&quot; name=&quot;Audio 14&quot; resource=&quot;c44fa8d3&quot; slideId=&quot;{6002FCDA-678B-4766-8BFA-610E0E92DA8E}&quot; startTime=&quot;0&quot; stepIndex=&quot;0&quot; volume=&quot;1&quot;&gt;&#10;        &lt;audio channels=&quot;1&quot; format=&quot;s16&quot; sampleRate=&quot;44100&quot;/&gt;&#10;      &lt;/audioTrack&gt;&#10;      &lt;audioTrack muted=&quot;false&quot; name=&quot;Audio 15&quot; resource=&quot;0fb59c4b&quot; slideId=&quot;{FD6892DE-0375-43DB-8E8B-7E7D995368AD}&quot; startTime=&quot;0&quot; stepIndex=&quot;0&quot; volume=&quot;1&quot;&gt;&#10;        &lt;audio channels=&quot;1&quot; format=&quot;s16&quot; sampleRate=&quot;44100&quot;/&gt;&#10;      &lt;/audioTrack&gt;&#10;      &lt;audioTrack muted=&quot;false&quot; name=&quot;Audio 16&quot; resource=&quot;48d3ff9a&quot; slideId=&quot;{518BFA0F-3D4B-4C21-8DC8-046454D68750}&quot; startTime=&quot;1&quot; stepIndex=&quot;0&quot; volume=&quot;1&quot;&gt;&#10;        &lt;audio channels=&quot;1&quot; format=&quot;s16&quot; sampleRate=&quot;44100&quot;/&gt;&#10;      &lt;/audioTrack&gt;&#10;      &lt;audioTrack muted=&quot;false&quot; name=&quot;Audio 17&quot; resource=&quot;3fab7a93&quot; slideId=&quot;{4270D1E8-E0A5-41C1-B780-2F0052A8C1C1}&quot; startTime=&quot;0&quot; stepIndex=&quot;0&quot; volume=&quot;1&quot;&gt;&#10;        &lt;audio channels=&quot;1&quot; format=&quot;s16&quot; sampleRate=&quot;44100&quot;/&gt;&#10;      &lt;/audioTrack&gt;&#10;      &lt;audioTrack muted=&quot;false&quot; name=&quot;Audio 18&quot; resource=&quot;d523ea4a&quot; slideId=&quot;{0E46785A-E15C-4A47-80E7-116168548FD4}&quot; startTime=&quot;0&quot; stepIndex=&quot;0&quot; volume=&quot;1&quot;&gt;&#10;        &lt;audio channels=&quot;1&quot; format=&quot;s16&quot; sampleRate=&quot;44100&quot;/&gt;&#10;      &lt;/audioTrack&gt;&#10;      &lt;audioTrack muted=&quot;false&quot; name=&quot;Audio 19&quot; resource=&quot;a179aa1d&quot; slideId=&quot;{FBD4F6EB-79AF-4658-9517-08E7D854603F}&quot; startTime=&quot;0&quot; stepIndex=&quot;0&quot; volume=&quot;1&quot;&gt;&#10;        &lt;audio channels=&quot;1&quot; format=&quot;s16&quot; sampleRate=&quot;44100&quot;/&gt;&#10;      &lt;/audioTrack&gt;&#10;      &lt;audioTrack muted=&quot;false&quot; name=&quot;Audio 20&quot; resource=&quot;1f12cbc3&quot; slideId=&quot;{475A78BD-5A29-491A-A001-39C48D824A60}&quot; startTime=&quot;0&quot; stepIndex=&quot;0&quot; volume=&quot;1&quot;&gt;&#10;        &lt;audio channels=&quot;1&quot; format=&quot;s16&quot; sampleRate=&quot;44100&quot;/&gt;&#10;      &lt;/audioTrack&gt;&#10;      &lt;audioTrack muted=&quot;false&quot; name=&quot;Audio 23&quot; resource=&quot;21c8e1b8&quot; slideId=&quot;{00E2231D-6DCF-45E5-9603-38BF4BD85803}&quot; startTime=&quot;0&quot; stepIndex=&quot;0&quot; volume=&quot;1&quot;&gt;&#10;        &lt;audio channels=&quot;1&quot; format=&quot;s16&quot; sampleRate=&quot;44100&quot;/&gt;&#10;      &lt;/audioTrack&gt;&#10;      &lt;audioTrack muted=&quot;false&quot; name=&quot;Audio 24&quot; resource=&quot;c9aa9ef1&quot; slideId=&quot;{F43E46A1-70F6-4E60-97C5-E41456AAD730}&quot; startTime=&quot;1&quot; stepIndex=&quot;0&quot; volume=&quot;1&quot;&gt;&#10;        &lt;audio channels=&quot;1&quot; format=&quot;s16&quot; sampleRate=&quot;44100&quot;/&gt;&#10;      &lt;/audioTrack&gt;&#10;      &lt;audioTrack muted=&quot;false&quot; name=&quot;TELPAS Alternate_ESSA&quot; resource=&quot;566da9e7&quot; slideId=&quot;{98CDCB15-8466-48D1-9739-6B0200AD5FFD}&quot; startTime=&quot;0&quot; stepIndex=&quot;0&quot; volume=&quot;1&quot;&gt;&#10;        &lt;audio channels=&quot;1&quot; format=&quot;fltp&quot; sampleRate=&quot;44100&quot;/&gt;&#10;      &lt;/audioTrack&gt;&#10;      &lt;audioTrack muted=&quot;false&quot; name=&quot;Contact Info&quot; resource=&quot;63ee0ca1&quot; slideId=&quot;{3E6AFB0A-7690-4654-99FC-6C8844EE33E3}&quot; startTime=&quot;0&quot; stepIndex=&quot;0&quot; volume=&quot;1&quot;&gt;&#10;        &lt;audio channels=&quot;1&quot; format=&quot;fltp&quot; sampleRate=&quot;44100&quot;/&gt;&#10;      &lt;/audioTrack&gt;&#10;      &lt;audioTrack muted=&quot;false&quot; name=&quot;Disclaimer&quot; resource=&quot;9ae4baf0&quot; slideId=&quot;{88EB1C5F-2673-44E7-9F5C-B4408F59CE83}&quot; startTime=&quot;0&quot; stepIndex=&quot;0&quot; volume=&quot;1&quot;&gt;&#10;        &lt;audio channels=&quot;1&quot; format=&quot;fltp&quot; sampleRate=&quot;44100&quot;/&gt;&#10;      &lt;/audioTrack&gt;&#10;    &lt;/audioTracks&gt;&#10;    &lt;videoTracks/&gt;&#10;  &lt;/narration&gt;&#10;&#10;&lt;/presentation2&gt;&#10;"/>
  <p:tag name="ISPRING_LMS_API_VERSION" val="SCORM 1.2"/>
  <p:tag name="ISPRING_ULTRA_SCORM_COURCE_TITLE" val="TELPAS Alternate Test Administration Procedures"/>
  <p:tag name="ISPRING_ULTRA_SCORM_COURSE_ID" val="FA9D6CB1-3D5D-440D-B584-561A05949205"/>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FFFD\uFFFDB\uFFFD{B6CB6038-87F8-490D-B70F-A1CF71EFFC2D}&quot;,&quot;C:\\Users\\marimi\\Desktop\\Texas\\2021-2022 Texas\\TELPAS Alternate 2022\\TELPAS Alt Zipped Package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advancedSettings&quot;:{&quot;enableTextAllocation&quot;:&quot;T_TRUE&quot;,&quot;viewingFromLocalDrive&quot;:&quot;T_TRUE&quot;,&quot;contentScale&quot;:75,&quot;contentScaleMode&quot;:&quot;SCAL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publishDestination&quot;:&quot;LMS&quot;,&quot;wordSettings&quot;:{&quot;printCopies&quot;:1}}"/>
  <p:tag name="ISPRING_SCORM_RATE_SLIDES" val="0"/>
  <p:tag name="ISPRING_SCORM_RATE_QUIZZES" val="0"/>
  <p:tag name="ISPRING_SCORM_PASSING_SCORE" val="0.000000"/>
  <p:tag name="ISPRING_PRESENTATION_TITLE" val="TELPAS Alternate Test Administration Procedures"/>
</p:tagLst>
</file>

<file path=ppt/tags/tag10.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2.127"/>
  <p:tag name="ISPRING_SLIDE_ID_2" val="{B98D6E6C-F623-4BAB-94AF-A51ED5C609B1}"/>
</p:tagLst>
</file>

<file path=ppt/tags/tag11.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67.787"/>
  <p:tag name="ISPRING_SLIDE_ID_2" val="{AD25B65B-105C-4206-9B7E-11CDBAEF3B57}"/>
</p:tagLst>
</file>

<file path=ppt/tags/tag12.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55.566"/>
  <p:tag name="ISPRING_SLIDE_ID_2" val="{82F02FDD-1EF9-47E6-A41A-CB7F3FD8B8D5}"/>
</p:tagLst>
</file>

<file path=ppt/tags/tag13.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55.014"/>
  <p:tag name="ISPRING_SLIDE_ID_2" val="{37CAAEAD-BDC5-416C-89CB-B1625AE5F697}"/>
</p:tagLst>
</file>

<file path=ppt/tags/tag14.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4.251"/>
  <p:tag name="ISPRING_SLIDE_ID_2" val="{711CCC2E-D80E-4C58-B42F-8919DD642E08}"/>
</p:tagLst>
</file>

<file path=ppt/tags/tag15.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35.413"/>
  <p:tag name="ISPRING_SLIDE_ID_2" val="{6002FCDA-678B-4766-8BFA-610E0E92DA8E}"/>
</p:tagLst>
</file>

<file path=ppt/tags/tag16.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19.768"/>
  <p:tag name="ISPRING_SLIDE_ID_2" val="{FD6892DE-0375-43DB-8E8B-7E7D995368AD}"/>
</p:tagLst>
</file>

<file path=ppt/tags/tag17.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9.138"/>
  <p:tag name="ISPRING_SLIDE_ID_2" val="{518BFA0F-3D4B-4C21-8DC8-046454D68750}"/>
</p:tagLst>
</file>

<file path=ppt/tags/tag18.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46.606"/>
  <p:tag name="ISPRING_SLIDE_ID_2" val="{4270D1E8-E0A5-41C1-B780-2F0052A8C1C1}"/>
</p:tagLst>
</file>

<file path=ppt/tags/tag19.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74.585"/>
  <p:tag name="ISPRING_SLIDE_ID_2" val="{0E46785A-E15C-4A47-80E7-116168548FD4}"/>
</p:tagLst>
</file>

<file path=ppt/tags/tag2.xml><?xml version="1.0" encoding="utf-8"?>
<p:tagLst xmlns:a="http://schemas.openxmlformats.org/drawingml/2006/main" xmlns:r="http://schemas.openxmlformats.org/officeDocument/2006/relationships" xmlns:p="http://schemas.openxmlformats.org/presentationml/2006/main">
  <p:tag name="ISPRING_SLIDE_INDENT_LEVEL" val="0"/>
  <p:tag name="ISPRING_SLIDE_BRANCHING_PROPERTIES" val="&lt;BranchingProperties&gt;&lt;nextAction&gt;&lt;action&gt;0&lt;/action&gt;&lt;/nextAction&gt;&lt;prevAction&gt;&lt;action&gt;1&lt;/action&gt;&lt;/prevAction&gt;&lt;lock&gt;0&lt;/lock&gt;&lt;/BranchingProperties&gt;&#10;"/>
  <p:tag name="ISPRING_CUSTOM_TIMING_USED" val="1"/>
  <p:tag name="GENSWF_ADVANCE_TIME" val="14.149"/>
  <p:tag name="ISPRING_SLIDE_ID_2" val="{CF82217A-EF61-4C08-9F59-AC6A06D77382}"/>
</p:tagLst>
</file>

<file path=ppt/tags/tag20.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83.416"/>
  <p:tag name="ISPRING_SLIDE_ID_2" val="{FBD4F6EB-79AF-4658-9517-08E7D854603F}"/>
</p:tagLst>
</file>

<file path=ppt/tags/tag21.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16.517"/>
  <p:tag name="ISPRING_SLIDE_ID_2" val="{475A78BD-5A29-491A-A001-39C48D824A60}"/>
</p:tagLst>
</file>

<file path=ppt/tags/tag22.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37.348"/>
  <p:tag name="ISPRING_SLIDE_ID_2" val="{00E2231D-6DCF-45E5-9603-38BF4BD85803}"/>
</p:tagLst>
</file>

<file path=ppt/tags/tag23.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18.299"/>
  <p:tag name="ISPRING_SLIDE_ID_2" val="{F43E46A1-70F6-4E60-97C5-E41456AAD730}"/>
</p:tagLst>
</file>

<file path=ppt/tags/tag24.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2.596"/>
  <p:tag name="ISPRING_SLIDE_ID_2" val="{3E6AFB0A-7690-4654-99FC-6C8844EE33E3}"/>
</p:tagLst>
</file>

<file path=ppt/tags/tag25.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32.313"/>
  <p:tag name="ISPRING_SLIDE_ID_2" val="{88EB1C5F-2673-44E7-9F5C-B4408F59CE83}"/>
</p:tagLst>
</file>

<file path=ppt/tags/tag3.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37.089"/>
  <p:tag name="ISPRING_SLIDE_ID_2" val="{4BD2E126-518D-4986-9024-D3E3C5A5D8EF}"/>
</p:tagLst>
</file>

<file path=ppt/tags/tag4.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47.073"/>
  <p:tag name="ISPRING_SLIDE_ID_2" val="{98CDCB15-8466-48D1-9739-6B0200AD5FFD}"/>
</p:tagLst>
</file>

<file path=ppt/tags/tag5.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ISPRING_SLIDE_ID_2" val="{C8CE0DF1-9244-4F49-8413-D348F41FAD07}"/>
  <p:tag name="GENSWF_ADVANCE_TIME" val="29.405"/>
</p:tagLst>
</file>

<file path=ppt/tags/tag6.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31.317"/>
  <p:tag name="ISPRING_SLIDE_ID_2" val="{5D6A299A-EA31-4098-92CC-E48F6EEF9179}"/>
</p:tagLst>
</file>

<file path=ppt/tags/tag7.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8.897"/>
  <p:tag name="ISPRING_SLIDE_ID_2" val="{F61A5778-8011-4E23-8B95-533E3A8E89FA}"/>
</p:tagLst>
</file>

<file path=ppt/tags/tag8.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4.966"/>
  <p:tag name="ISPRING_SLIDE_ID_2" val="{92D531DD-CAE0-4880-80F2-4E80161A5FBF}"/>
</p:tagLst>
</file>

<file path=ppt/tags/tag9.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41.574"/>
  <p:tag name="ISPRING_SLIDE_ID_2" val="{D960F053-88E9-4FC3-B966-B538FCCA911B}"/>
</p:tagLst>
</file>

<file path=ppt/theme/theme1.xml><?xml version="1.0" encoding="utf-8"?>
<a:theme xmlns:a="http://schemas.openxmlformats.org/drawingml/2006/main" name="Main Titl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v111 (002)  -  Read-Only" id="{CAD06E2D-D9DD-4625-8EBB-5624AB2845F9}" vid="{0E053204-6959-408E-8E8D-C974B8FC5C82}"/>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Titl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v111 (002)  -  Read-Only" id="{CAD06E2D-D9DD-4625-8EBB-5624AB2845F9}" vid="{66AFD5E5-C371-4FCE-BE0D-F86983AC265B}"/>
    </a:ext>
  </a:extLst>
</a:theme>
</file>

<file path=ppt/theme/theme3.xml><?xml version="1.0" encoding="utf-8"?>
<a:theme xmlns:a="http://schemas.openxmlformats.org/drawingml/2006/main" name="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v111 (002)  -  Read-Only" id="{CAD06E2D-D9DD-4625-8EBB-5624AB2845F9}" vid="{E52114EB-5A77-4144-9FBE-9013394FF848}"/>
    </a:ext>
  </a:extLst>
</a:theme>
</file>

<file path=ppt/theme/theme4.xml><?xml version="1.0" encoding="utf-8"?>
<a:theme xmlns:a="http://schemas.openxmlformats.org/drawingml/2006/main" name="1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v111 (002)  -  Read-Only" id="{CAD06E2D-D9DD-4625-8EBB-5624AB2845F9}" vid="{1B123773-0060-47FD-AE16-5C8FDF78B5CC}"/>
    </a:ext>
  </a:extLst>
</a:theme>
</file>

<file path=ppt/theme/theme5.xml><?xml version="1.0" encoding="utf-8"?>
<a:theme xmlns:a="http://schemas.openxmlformats.org/drawingml/2006/main" name="TEA Opener - Blan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v111 (002)  -  Read-Only" id="{CAD06E2D-D9DD-4625-8EBB-5624AB2845F9}" vid="{D439BD35-7F0B-4391-B012-4D82869D8008}"/>
    </a:ext>
  </a:extLst>
</a:theme>
</file>

<file path=ppt/theme/theme6.xml><?xml version="1.0" encoding="utf-8"?>
<a:theme xmlns:a="http://schemas.openxmlformats.org/drawingml/2006/main" name="2_TEA Main Slide">
  <a:themeElements>
    <a:clrScheme name="Custom 9">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92D050"/>
      </a:hlink>
      <a:folHlink>
        <a:srgbClr val="E7E6E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TEA Main Slide">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2CC"/>
      </a:hlink>
      <a:folHlink>
        <a:srgbClr val="FFF2C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F973CC4A218840843CD19B0DAA78F1" ma:contentTypeVersion="8" ma:contentTypeDescription="Create a new document." ma:contentTypeScope="" ma:versionID="eef3e3209f4e1beb697f3afb8c6dc5a8">
  <xsd:schema xmlns:xsd="http://www.w3.org/2001/XMLSchema" xmlns:xs="http://www.w3.org/2001/XMLSchema" xmlns:p="http://schemas.microsoft.com/office/2006/metadata/properties" xmlns:ns2="ae29a606-394f-4645-b323-fcb10b24d1aa" xmlns:ns3="53af226d-ba0a-4b77-ace2-7e16defb8490" targetNamespace="http://schemas.microsoft.com/office/2006/metadata/properties" ma:root="true" ma:fieldsID="06e5ebb9c9f8e70c6fb2c05b40f3ea13" ns2:_="" ns3:_="">
    <xsd:import namespace="ae29a606-394f-4645-b323-fcb10b24d1aa"/>
    <xsd:import namespace="53af226d-ba0a-4b77-ace2-7e16defb849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29a606-394f-4645-b323-fcb10b24d1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3af226d-ba0a-4b77-ace2-7e16defb849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CDA1382-67BC-4339-A36D-863F499F14F1}">
  <ds:schemaRefs>
    <ds:schemaRef ds:uri="53af226d-ba0a-4b77-ace2-7e16defb8490"/>
    <ds:schemaRef ds:uri="ae29a606-394f-4645-b323-fcb10b24d1a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00AF410-C6C4-49B9-97B8-CB77C9A6013B}">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67E04CA1-80E4-4FDD-A29D-58376BF9E3C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TEA_Presentation_Template_Resdesign_AGENCY APPROVED</Template>
  <TotalTime>17720</TotalTime>
  <Words>2049</Words>
  <Application>Microsoft Office PowerPoint</Application>
  <PresentationFormat>Widescreen</PresentationFormat>
  <Paragraphs>227</Paragraphs>
  <Slides>24</Slides>
  <Notes>24</Notes>
  <HiddenSlides>0</HiddenSlides>
  <MMClips>0</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24</vt:i4>
      </vt:variant>
    </vt:vector>
  </HeadingPairs>
  <TitlesOfParts>
    <vt:vector size="42" baseType="lpstr">
      <vt:lpstr>Arial</vt:lpstr>
      <vt:lpstr>Calibri</vt:lpstr>
      <vt:lpstr>Calibri (Body)</vt:lpstr>
      <vt:lpstr>Corbel</vt:lpstr>
      <vt:lpstr>Open Sans</vt:lpstr>
      <vt:lpstr>Open Sans (Body)</vt:lpstr>
      <vt:lpstr>Open Sans (Headings)</vt:lpstr>
      <vt:lpstr>Open Sans Light</vt:lpstr>
      <vt:lpstr>Open Sans Semibold</vt:lpstr>
      <vt:lpstr>Wingdings</vt:lpstr>
      <vt:lpstr>Main Title Slides</vt:lpstr>
      <vt:lpstr>Section Title Slides</vt:lpstr>
      <vt:lpstr>TEA Main Slide</vt:lpstr>
      <vt:lpstr>1_TEA Main Slide</vt:lpstr>
      <vt:lpstr>TEA Opener - Blank</vt:lpstr>
      <vt:lpstr>2_TEA Main Slide</vt:lpstr>
      <vt:lpstr>3_TEA Main Slide</vt:lpstr>
      <vt:lpstr>TEA Main Slide</vt:lpstr>
      <vt:lpstr>TELPAS Alternate  Test Administration Procedures</vt:lpstr>
      <vt:lpstr>Purpose of this TELPAS Alternate Training</vt:lpstr>
      <vt:lpstr>TELPAS Alternate</vt:lpstr>
      <vt:lpstr>Required Training for Test Coordinators and  Test Administrators</vt:lpstr>
      <vt:lpstr>Resources for Test Coordinators</vt:lpstr>
      <vt:lpstr>Resources for Testing Coordinators</vt:lpstr>
      <vt:lpstr>Resources for Test Administrators</vt:lpstr>
      <vt:lpstr>TELPAS Alternate Test Administrators</vt:lpstr>
      <vt:lpstr>Paraprofessionals</vt:lpstr>
      <vt:lpstr>Test Security and Confidentiality</vt:lpstr>
      <vt:lpstr>Before Administering TELPAS Alternate</vt:lpstr>
      <vt:lpstr>Administering TELPAS Alternate (steps 1–3)</vt:lpstr>
      <vt:lpstr>Administering TELPAS Alternate (steps 4–5)</vt:lpstr>
      <vt:lpstr>After Administering TELPAS Alternate</vt:lpstr>
      <vt:lpstr>Transcribing Observations</vt:lpstr>
      <vt:lpstr>“Do Not Score” Designations</vt:lpstr>
      <vt:lpstr>“Do Not Score” Designation (E) Extenuating Circumstances</vt:lpstr>
      <vt:lpstr>“Do Not Score” Designation (M) Medical Exception</vt:lpstr>
      <vt:lpstr>“Do Not Score” Designation (N)  No Authentic Academic Response</vt:lpstr>
      <vt:lpstr>Important Reminders</vt:lpstr>
      <vt:lpstr>Additional Information</vt:lpstr>
      <vt:lpstr>Available TELPAS Alternate Training PowerPoints </vt:lpstr>
      <vt:lpstr>Contact Information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TELPAS Alternate Test Administration Procedures</dc:title>
  <dc:creator>Roeters-Solano, Heather L</dc:creator>
  <cp:lastModifiedBy>Cavazos, Esmeralda</cp:lastModifiedBy>
  <cp:revision>356</cp:revision>
  <cp:lastPrinted>2018-11-14T17:27:38Z</cp:lastPrinted>
  <dcterms:created xsi:type="dcterms:W3CDTF">2018-10-29T19:55:04Z</dcterms:created>
  <dcterms:modified xsi:type="dcterms:W3CDTF">2023-11-13T15:22:05Z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0x01010067F973CC4A218840843CD19B0DAA78F1</vt:lpwstr>
  </property>
</Properties>
</file>